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79" r:id="rId3"/>
    <p:sldId id="281" r:id="rId4"/>
    <p:sldId id="268" r:id="rId5"/>
    <p:sldId id="269" r:id="rId6"/>
    <p:sldId id="271" r:id="rId7"/>
    <p:sldId id="272" r:id="rId8"/>
    <p:sldId id="282" r:id="rId9"/>
    <p:sldId id="273" r:id="rId10"/>
    <p:sldId id="274" r:id="rId11"/>
    <p:sldId id="275" r:id="rId12"/>
    <p:sldId id="276" r:id="rId13"/>
    <p:sldId id="283" r:id="rId14"/>
    <p:sldId id="287" r:id="rId15"/>
    <p:sldId id="286" r:id="rId16"/>
    <p:sldId id="284" r:id="rId17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7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4E0A0E-3EEE-4E34-AC38-F8DF301B3418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25B5D9-F7B6-44A7-9170-9D7B868B60BB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5655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25B5D9-F7B6-44A7-9170-9D7B868B60BB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41570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F5284B-B8C8-4C95-B4D0-87D1AA6E9135}" type="slidenum">
              <a:rPr lang="en-CA" smtClean="0"/>
              <a:pPr eaLnBrk="1" hangingPunct="1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05223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C2E4A9A-1936-4FA8-AF05-82D93047BE24}" type="slidenum">
              <a:rPr lang="en-CA" smtClean="0"/>
              <a:pPr eaLnBrk="1" hangingPunct="1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196712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ECEB87A-E979-45AF-A513-9B44A78FA8F6}" type="slidenum">
              <a:rPr lang="en-CA" smtClean="0"/>
              <a:pPr eaLnBrk="1" hangingPunct="1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69894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25B5D9-F7B6-44A7-9170-9D7B868B60BB}" type="slidenum">
              <a:rPr lang="en-CA" smtClean="0"/>
              <a:pPr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583548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25B5D9-F7B6-44A7-9170-9D7B868B60BB}" type="slidenum">
              <a:rPr lang="en-CA" smtClean="0"/>
              <a:pPr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379760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25B5D9-F7B6-44A7-9170-9D7B868B60BB}" type="slidenum">
              <a:rPr lang="en-CA" smtClean="0"/>
              <a:pPr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819059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25B5D9-F7B6-44A7-9170-9D7B868B60BB}" type="slidenum">
              <a:rPr lang="en-CA" smtClean="0"/>
              <a:pPr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55723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BDF7ECD-16FB-48C5-9A8F-01C706025FBC}" type="slidenum">
              <a:rPr lang="en-CA" smtClean="0"/>
              <a:pPr eaLnBrk="1" hangingPunct="1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94450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25B5D9-F7B6-44A7-9170-9D7B868B60BB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34699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AAB7D6F-8C59-473D-9605-EF2D90FF9BD4}" type="slidenum">
              <a:rPr lang="en-CA" smtClean="0"/>
              <a:pPr eaLnBrk="1" hangingPunct="1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410857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97D2E8B-CA35-4A7A-8E2E-6C00E15F8472}" type="slidenum">
              <a:rPr lang="en-CA" smtClean="0"/>
              <a:pPr eaLnBrk="1" hangingPunct="1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28656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7A1271B-5FF1-449A-8C97-C1F94D2DCC41}" type="slidenum">
              <a:rPr lang="en-CA" smtClean="0"/>
              <a:pPr eaLnBrk="1" hangingPunct="1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57376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B727AED-0A10-46E5-A3A7-0422C1BB82BB}" type="slidenum">
              <a:rPr lang="en-CA" smtClean="0"/>
              <a:pPr eaLnBrk="1" hangingPunct="1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53889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25B5D9-F7B6-44A7-9170-9D7B868B60BB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09487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C3B139A-8923-46B8-B2E0-86150155976C}" type="slidenum">
              <a:rPr lang="en-CA" smtClean="0"/>
              <a:pPr eaLnBrk="1" hangingPunct="1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47458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20EA80A-E061-4022-A55A-5A90FF30CC53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wmf"/><Relationship Id="rId13" Type="http://schemas.openxmlformats.org/officeDocument/2006/relationships/oleObject" Target="../embeddings/oleObject113.bin"/><Relationship Id="rId3" Type="http://schemas.openxmlformats.org/officeDocument/2006/relationships/oleObject" Target="../embeddings/oleObject106.bin"/><Relationship Id="rId7" Type="http://schemas.openxmlformats.org/officeDocument/2006/relationships/oleObject" Target="../embeddings/oleObject108.bin"/><Relationship Id="rId12" Type="http://schemas.openxmlformats.org/officeDocument/2006/relationships/oleObject" Target="../embeddings/oleObject112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6.wmf"/><Relationship Id="rId11" Type="http://schemas.openxmlformats.org/officeDocument/2006/relationships/oleObject" Target="../embeddings/oleObject111.bin"/><Relationship Id="rId5" Type="http://schemas.openxmlformats.org/officeDocument/2006/relationships/oleObject" Target="../embeddings/oleObject107.bin"/><Relationship Id="rId15" Type="http://schemas.openxmlformats.org/officeDocument/2006/relationships/hyperlink" Target="http://www.bcmath.ca/" TargetMode="External"/><Relationship Id="rId10" Type="http://schemas.openxmlformats.org/officeDocument/2006/relationships/oleObject" Target="../embeddings/oleObject110.bin"/><Relationship Id="rId4" Type="http://schemas.openxmlformats.org/officeDocument/2006/relationships/image" Target="../media/image75.wmf"/><Relationship Id="rId9" Type="http://schemas.openxmlformats.org/officeDocument/2006/relationships/oleObject" Target="../embeddings/oleObject109.bin"/><Relationship Id="rId14" Type="http://schemas.openxmlformats.org/officeDocument/2006/relationships/oleObject" Target="../embeddings/oleObject114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13" Type="http://schemas.openxmlformats.org/officeDocument/2006/relationships/oleObject" Target="../embeddings/oleObject120.bin"/><Relationship Id="rId3" Type="http://schemas.openxmlformats.org/officeDocument/2006/relationships/oleObject" Target="../embeddings/oleObject115.bin"/><Relationship Id="rId7" Type="http://schemas.openxmlformats.org/officeDocument/2006/relationships/oleObject" Target="../embeddings/oleObject117.bin"/><Relationship Id="rId12" Type="http://schemas.openxmlformats.org/officeDocument/2006/relationships/image" Target="../media/image82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9.wmf"/><Relationship Id="rId11" Type="http://schemas.openxmlformats.org/officeDocument/2006/relationships/oleObject" Target="../embeddings/oleObject119.bin"/><Relationship Id="rId5" Type="http://schemas.openxmlformats.org/officeDocument/2006/relationships/oleObject" Target="../embeddings/oleObject116.bin"/><Relationship Id="rId15" Type="http://schemas.openxmlformats.org/officeDocument/2006/relationships/hyperlink" Target="http://www.bcmath.ca/" TargetMode="External"/><Relationship Id="rId10" Type="http://schemas.openxmlformats.org/officeDocument/2006/relationships/image" Target="../media/image81.wmf"/><Relationship Id="rId4" Type="http://schemas.openxmlformats.org/officeDocument/2006/relationships/image" Target="../media/image78.wmf"/><Relationship Id="rId9" Type="http://schemas.openxmlformats.org/officeDocument/2006/relationships/oleObject" Target="../embeddings/oleObject118.bin"/><Relationship Id="rId14" Type="http://schemas.openxmlformats.org/officeDocument/2006/relationships/image" Target="../media/image83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wmf"/><Relationship Id="rId13" Type="http://schemas.openxmlformats.org/officeDocument/2006/relationships/oleObject" Target="../embeddings/oleObject126.bin"/><Relationship Id="rId18" Type="http://schemas.openxmlformats.org/officeDocument/2006/relationships/image" Target="../media/image91.wmf"/><Relationship Id="rId26" Type="http://schemas.openxmlformats.org/officeDocument/2006/relationships/image" Target="../media/image95.wmf"/><Relationship Id="rId39" Type="http://schemas.openxmlformats.org/officeDocument/2006/relationships/oleObject" Target="../embeddings/oleObject139.bin"/><Relationship Id="rId3" Type="http://schemas.openxmlformats.org/officeDocument/2006/relationships/oleObject" Target="../embeddings/oleObject121.bin"/><Relationship Id="rId21" Type="http://schemas.openxmlformats.org/officeDocument/2006/relationships/oleObject" Target="../embeddings/oleObject130.bin"/><Relationship Id="rId34" Type="http://schemas.openxmlformats.org/officeDocument/2006/relationships/image" Target="../media/image99.wmf"/><Relationship Id="rId42" Type="http://schemas.openxmlformats.org/officeDocument/2006/relationships/image" Target="../media/image103.wmf"/><Relationship Id="rId7" Type="http://schemas.openxmlformats.org/officeDocument/2006/relationships/oleObject" Target="../embeddings/oleObject123.bin"/><Relationship Id="rId12" Type="http://schemas.openxmlformats.org/officeDocument/2006/relationships/image" Target="../media/image88.wmf"/><Relationship Id="rId17" Type="http://schemas.openxmlformats.org/officeDocument/2006/relationships/oleObject" Target="../embeddings/oleObject128.bin"/><Relationship Id="rId25" Type="http://schemas.openxmlformats.org/officeDocument/2006/relationships/oleObject" Target="../embeddings/oleObject132.bin"/><Relationship Id="rId33" Type="http://schemas.openxmlformats.org/officeDocument/2006/relationships/oleObject" Target="../embeddings/oleObject136.bin"/><Relationship Id="rId38" Type="http://schemas.openxmlformats.org/officeDocument/2006/relationships/image" Target="../media/image101.wmf"/><Relationship Id="rId2" Type="http://schemas.openxmlformats.org/officeDocument/2006/relationships/notesSlide" Target="../notesSlides/notesSlide12.xml"/><Relationship Id="rId16" Type="http://schemas.openxmlformats.org/officeDocument/2006/relationships/image" Target="../media/image90.wmf"/><Relationship Id="rId20" Type="http://schemas.openxmlformats.org/officeDocument/2006/relationships/image" Target="../media/image92.wmf"/><Relationship Id="rId29" Type="http://schemas.openxmlformats.org/officeDocument/2006/relationships/oleObject" Target="../embeddings/oleObject134.bin"/><Relationship Id="rId41" Type="http://schemas.openxmlformats.org/officeDocument/2006/relationships/oleObject" Target="../embeddings/oleObject140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5.wmf"/><Relationship Id="rId11" Type="http://schemas.openxmlformats.org/officeDocument/2006/relationships/oleObject" Target="../embeddings/oleObject125.bin"/><Relationship Id="rId24" Type="http://schemas.openxmlformats.org/officeDocument/2006/relationships/image" Target="../media/image94.wmf"/><Relationship Id="rId32" Type="http://schemas.openxmlformats.org/officeDocument/2006/relationships/image" Target="../media/image98.wmf"/><Relationship Id="rId37" Type="http://schemas.openxmlformats.org/officeDocument/2006/relationships/oleObject" Target="../embeddings/oleObject138.bin"/><Relationship Id="rId40" Type="http://schemas.openxmlformats.org/officeDocument/2006/relationships/image" Target="../media/image102.wmf"/><Relationship Id="rId5" Type="http://schemas.openxmlformats.org/officeDocument/2006/relationships/oleObject" Target="../embeddings/oleObject122.bin"/><Relationship Id="rId15" Type="http://schemas.openxmlformats.org/officeDocument/2006/relationships/oleObject" Target="../embeddings/oleObject127.bin"/><Relationship Id="rId23" Type="http://schemas.openxmlformats.org/officeDocument/2006/relationships/oleObject" Target="../embeddings/oleObject131.bin"/><Relationship Id="rId28" Type="http://schemas.openxmlformats.org/officeDocument/2006/relationships/image" Target="../media/image96.wmf"/><Relationship Id="rId36" Type="http://schemas.openxmlformats.org/officeDocument/2006/relationships/image" Target="../media/image100.wmf"/><Relationship Id="rId10" Type="http://schemas.openxmlformats.org/officeDocument/2006/relationships/image" Target="../media/image87.wmf"/><Relationship Id="rId19" Type="http://schemas.openxmlformats.org/officeDocument/2006/relationships/oleObject" Target="../embeddings/oleObject129.bin"/><Relationship Id="rId31" Type="http://schemas.openxmlformats.org/officeDocument/2006/relationships/oleObject" Target="../embeddings/oleObject135.bin"/><Relationship Id="rId4" Type="http://schemas.openxmlformats.org/officeDocument/2006/relationships/image" Target="../media/image84.wmf"/><Relationship Id="rId9" Type="http://schemas.openxmlformats.org/officeDocument/2006/relationships/oleObject" Target="../embeddings/oleObject124.bin"/><Relationship Id="rId14" Type="http://schemas.openxmlformats.org/officeDocument/2006/relationships/image" Target="../media/image89.wmf"/><Relationship Id="rId22" Type="http://schemas.openxmlformats.org/officeDocument/2006/relationships/image" Target="../media/image93.wmf"/><Relationship Id="rId27" Type="http://schemas.openxmlformats.org/officeDocument/2006/relationships/oleObject" Target="../embeddings/oleObject133.bin"/><Relationship Id="rId30" Type="http://schemas.openxmlformats.org/officeDocument/2006/relationships/image" Target="../media/image97.wmf"/><Relationship Id="rId35" Type="http://schemas.openxmlformats.org/officeDocument/2006/relationships/oleObject" Target="../embeddings/oleObject137.bin"/><Relationship Id="rId43" Type="http://schemas.openxmlformats.org/officeDocument/2006/relationships/hyperlink" Target="http://www.bcmath.ca/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wmf"/><Relationship Id="rId13" Type="http://schemas.openxmlformats.org/officeDocument/2006/relationships/oleObject" Target="../embeddings/oleObject146.bin"/><Relationship Id="rId3" Type="http://schemas.openxmlformats.org/officeDocument/2006/relationships/oleObject" Target="../embeddings/oleObject141.bin"/><Relationship Id="rId7" Type="http://schemas.openxmlformats.org/officeDocument/2006/relationships/oleObject" Target="../embeddings/oleObject143.bin"/><Relationship Id="rId12" Type="http://schemas.openxmlformats.org/officeDocument/2006/relationships/image" Target="../media/image108.wmf"/><Relationship Id="rId2" Type="http://schemas.openxmlformats.org/officeDocument/2006/relationships/notesSlide" Target="../notesSlides/notesSlide13.xml"/><Relationship Id="rId16" Type="http://schemas.openxmlformats.org/officeDocument/2006/relationships/image" Target="../media/image110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5.wmf"/><Relationship Id="rId11" Type="http://schemas.openxmlformats.org/officeDocument/2006/relationships/oleObject" Target="../embeddings/oleObject145.bin"/><Relationship Id="rId5" Type="http://schemas.openxmlformats.org/officeDocument/2006/relationships/oleObject" Target="../embeddings/oleObject142.bin"/><Relationship Id="rId15" Type="http://schemas.openxmlformats.org/officeDocument/2006/relationships/oleObject" Target="../embeddings/oleObject147.bin"/><Relationship Id="rId10" Type="http://schemas.openxmlformats.org/officeDocument/2006/relationships/image" Target="../media/image107.wmf"/><Relationship Id="rId4" Type="http://schemas.openxmlformats.org/officeDocument/2006/relationships/image" Target="../media/image104.wmf"/><Relationship Id="rId9" Type="http://schemas.openxmlformats.org/officeDocument/2006/relationships/oleObject" Target="../embeddings/oleObject144.bin"/><Relationship Id="rId14" Type="http://schemas.openxmlformats.org/officeDocument/2006/relationships/image" Target="../media/image109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png"/><Relationship Id="rId3" Type="http://schemas.openxmlformats.org/officeDocument/2006/relationships/image" Target="../media/image111.png"/><Relationship Id="rId7" Type="http://schemas.openxmlformats.org/officeDocument/2006/relationships/image" Target="../media/image1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4.png"/><Relationship Id="rId5" Type="http://schemas.openxmlformats.org/officeDocument/2006/relationships/image" Target="../media/image113.png"/><Relationship Id="rId10" Type="http://schemas.openxmlformats.org/officeDocument/2006/relationships/image" Target="../media/image118.png"/><Relationship Id="rId4" Type="http://schemas.openxmlformats.org/officeDocument/2006/relationships/image" Target="../media/image112.png"/><Relationship Id="rId9" Type="http://schemas.openxmlformats.org/officeDocument/2006/relationships/image" Target="../media/image11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10.png"/><Relationship Id="rId7" Type="http://schemas.openxmlformats.org/officeDocument/2006/relationships/image" Target="../media/image115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40.png"/><Relationship Id="rId5" Type="http://schemas.openxmlformats.org/officeDocument/2006/relationships/image" Target="../media/image1130.png"/><Relationship Id="rId4" Type="http://schemas.openxmlformats.org/officeDocument/2006/relationships/image" Target="../media/image112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26" Type="http://schemas.openxmlformats.org/officeDocument/2006/relationships/oleObject" Target="../embeddings/oleObject13.bin"/><Relationship Id="rId39" Type="http://schemas.openxmlformats.org/officeDocument/2006/relationships/hyperlink" Target="http://www.bcmath.ca/" TargetMode="External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34" Type="http://schemas.openxmlformats.org/officeDocument/2006/relationships/oleObject" Target="../embeddings/oleObject2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33" Type="http://schemas.openxmlformats.org/officeDocument/2006/relationships/oleObject" Target="../embeddings/oleObject19.bin"/><Relationship Id="rId38" Type="http://schemas.openxmlformats.org/officeDocument/2006/relationships/oleObject" Target="../embeddings/oleObject23.bin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29" Type="http://schemas.openxmlformats.org/officeDocument/2006/relationships/image" Target="../media/image1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2.wmf"/><Relationship Id="rId32" Type="http://schemas.openxmlformats.org/officeDocument/2006/relationships/oleObject" Target="../embeddings/oleObject18.bin"/><Relationship Id="rId37" Type="http://schemas.openxmlformats.org/officeDocument/2006/relationships/image" Target="../media/image14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oleObject" Target="../embeddings/oleObject15.bin"/><Relationship Id="rId36" Type="http://schemas.openxmlformats.org/officeDocument/2006/relationships/oleObject" Target="../embeddings/oleObject22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31" Type="http://schemas.openxmlformats.org/officeDocument/2006/relationships/oleObject" Target="../embeddings/oleObject17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Relationship Id="rId22" Type="http://schemas.openxmlformats.org/officeDocument/2006/relationships/image" Target="../media/image11.wmf"/><Relationship Id="rId27" Type="http://schemas.openxmlformats.org/officeDocument/2006/relationships/oleObject" Target="../embeddings/oleObject14.bin"/><Relationship Id="rId30" Type="http://schemas.openxmlformats.org/officeDocument/2006/relationships/oleObject" Target="../embeddings/oleObject16.bin"/><Relationship Id="rId35" Type="http://schemas.openxmlformats.org/officeDocument/2006/relationships/oleObject" Target="../embeddings/oleObject2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image" Target="../media/image19.wmf"/><Relationship Id="rId18" Type="http://schemas.openxmlformats.org/officeDocument/2006/relationships/image" Target="../media/image21.wmf"/><Relationship Id="rId26" Type="http://schemas.openxmlformats.org/officeDocument/2006/relationships/hyperlink" Target="http://www.bcmath.ca/" TargetMode="External"/><Relationship Id="rId3" Type="http://schemas.openxmlformats.org/officeDocument/2006/relationships/oleObject" Target="../embeddings/oleObject24.bin"/><Relationship Id="rId21" Type="http://schemas.openxmlformats.org/officeDocument/2006/relationships/oleObject" Target="../embeddings/oleObject34.bin"/><Relationship Id="rId7" Type="http://schemas.openxmlformats.org/officeDocument/2006/relationships/oleObject" Target="../embeddings/oleObject26.bin"/><Relationship Id="rId12" Type="http://schemas.openxmlformats.org/officeDocument/2006/relationships/oleObject" Target="../embeddings/oleObject29.bin"/><Relationship Id="rId17" Type="http://schemas.openxmlformats.org/officeDocument/2006/relationships/oleObject" Target="../embeddings/oleObject32.bin"/><Relationship Id="rId25" Type="http://schemas.openxmlformats.org/officeDocument/2006/relationships/image" Target="../media/image24.wmf"/><Relationship Id="rId2" Type="http://schemas.openxmlformats.org/officeDocument/2006/relationships/notesSlide" Target="../notesSlides/notesSlide3.xml"/><Relationship Id="rId16" Type="http://schemas.openxmlformats.org/officeDocument/2006/relationships/oleObject" Target="../embeddings/oleObject31.bin"/><Relationship Id="rId20" Type="http://schemas.openxmlformats.org/officeDocument/2006/relationships/image" Target="../media/image2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wmf"/><Relationship Id="rId11" Type="http://schemas.openxmlformats.org/officeDocument/2006/relationships/image" Target="../media/image18.wmf"/><Relationship Id="rId24" Type="http://schemas.openxmlformats.org/officeDocument/2006/relationships/oleObject" Target="../embeddings/oleObject36.bin"/><Relationship Id="rId5" Type="http://schemas.openxmlformats.org/officeDocument/2006/relationships/oleObject" Target="../embeddings/oleObject25.bin"/><Relationship Id="rId15" Type="http://schemas.openxmlformats.org/officeDocument/2006/relationships/image" Target="../media/image20.wmf"/><Relationship Id="rId23" Type="http://schemas.openxmlformats.org/officeDocument/2006/relationships/oleObject" Target="../embeddings/oleObject35.bin"/><Relationship Id="rId28" Type="http://schemas.openxmlformats.org/officeDocument/2006/relationships/image" Target="../media/image25.wmf"/><Relationship Id="rId10" Type="http://schemas.openxmlformats.org/officeDocument/2006/relationships/oleObject" Target="../embeddings/oleObject28.bin"/><Relationship Id="rId19" Type="http://schemas.openxmlformats.org/officeDocument/2006/relationships/oleObject" Target="../embeddings/oleObject33.bin"/><Relationship Id="rId4" Type="http://schemas.openxmlformats.org/officeDocument/2006/relationships/image" Target="../media/image15.wmf"/><Relationship Id="rId9" Type="http://schemas.openxmlformats.org/officeDocument/2006/relationships/oleObject" Target="../embeddings/oleObject27.bin"/><Relationship Id="rId14" Type="http://schemas.openxmlformats.org/officeDocument/2006/relationships/oleObject" Target="../embeddings/oleObject30.bin"/><Relationship Id="rId22" Type="http://schemas.openxmlformats.org/officeDocument/2006/relationships/image" Target="../media/image23.wmf"/><Relationship Id="rId27" Type="http://schemas.openxmlformats.org/officeDocument/2006/relationships/oleObject" Target="../embeddings/oleObject37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43.bin"/><Relationship Id="rId18" Type="http://schemas.openxmlformats.org/officeDocument/2006/relationships/oleObject" Target="../embeddings/oleObject47.bin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30.wmf"/><Relationship Id="rId17" Type="http://schemas.openxmlformats.org/officeDocument/2006/relationships/image" Target="../media/image31.wmf"/><Relationship Id="rId2" Type="http://schemas.openxmlformats.org/officeDocument/2006/relationships/notesSlide" Target="../notesSlides/notesSlide4.xml"/><Relationship Id="rId16" Type="http://schemas.openxmlformats.org/officeDocument/2006/relationships/oleObject" Target="../embeddings/oleObject46.bin"/><Relationship Id="rId20" Type="http://schemas.openxmlformats.org/officeDocument/2006/relationships/hyperlink" Target="http://www.bcmath.ca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5" Type="http://schemas.openxmlformats.org/officeDocument/2006/relationships/oleObject" Target="../embeddings/oleObject45.bin"/><Relationship Id="rId10" Type="http://schemas.openxmlformats.org/officeDocument/2006/relationships/image" Target="../media/image29.wmf"/><Relationship Id="rId19" Type="http://schemas.openxmlformats.org/officeDocument/2006/relationships/image" Target="../media/image32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41.bin"/><Relationship Id="rId14" Type="http://schemas.openxmlformats.org/officeDocument/2006/relationships/oleObject" Target="../embeddings/oleObject4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53.bin"/><Relationship Id="rId18" Type="http://schemas.openxmlformats.org/officeDocument/2006/relationships/oleObject" Target="../embeddings/oleObject57.bin"/><Relationship Id="rId26" Type="http://schemas.openxmlformats.org/officeDocument/2006/relationships/image" Target="../media/image37.wmf"/><Relationship Id="rId3" Type="http://schemas.openxmlformats.org/officeDocument/2006/relationships/oleObject" Target="../embeddings/oleObject48.bin"/><Relationship Id="rId21" Type="http://schemas.openxmlformats.org/officeDocument/2006/relationships/oleObject" Target="../embeddings/oleObject58.bin"/><Relationship Id="rId34" Type="http://schemas.openxmlformats.org/officeDocument/2006/relationships/image" Target="../media/image41.wmf"/><Relationship Id="rId7" Type="http://schemas.openxmlformats.org/officeDocument/2006/relationships/oleObject" Target="../embeddings/oleObject50.bin"/><Relationship Id="rId12" Type="http://schemas.openxmlformats.org/officeDocument/2006/relationships/image" Target="../media/image33.wmf"/><Relationship Id="rId17" Type="http://schemas.openxmlformats.org/officeDocument/2006/relationships/image" Target="../media/image31.wmf"/><Relationship Id="rId25" Type="http://schemas.openxmlformats.org/officeDocument/2006/relationships/oleObject" Target="../embeddings/oleObject60.bin"/><Relationship Id="rId33" Type="http://schemas.openxmlformats.org/officeDocument/2006/relationships/oleObject" Target="../embeddings/oleObject64.bin"/><Relationship Id="rId2" Type="http://schemas.openxmlformats.org/officeDocument/2006/relationships/notesSlide" Target="../notesSlides/notesSlide5.xml"/><Relationship Id="rId16" Type="http://schemas.openxmlformats.org/officeDocument/2006/relationships/oleObject" Target="../embeddings/oleObject56.bin"/><Relationship Id="rId20" Type="http://schemas.openxmlformats.org/officeDocument/2006/relationships/hyperlink" Target="http://www.bcmath.ca/" TargetMode="External"/><Relationship Id="rId29" Type="http://schemas.openxmlformats.org/officeDocument/2006/relationships/oleObject" Target="../embeddings/oleObject62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52.bin"/><Relationship Id="rId24" Type="http://schemas.openxmlformats.org/officeDocument/2006/relationships/image" Target="../media/image36.wmf"/><Relationship Id="rId32" Type="http://schemas.openxmlformats.org/officeDocument/2006/relationships/image" Target="../media/image40.wmf"/><Relationship Id="rId5" Type="http://schemas.openxmlformats.org/officeDocument/2006/relationships/oleObject" Target="../embeddings/oleObject49.bin"/><Relationship Id="rId15" Type="http://schemas.openxmlformats.org/officeDocument/2006/relationships/oleObject" Target="../embeddings/oleObject55.bin"/><Relationship Id="rId23" Type="http://schemas.openxmlformats.org/officeDocument/2006/relationships/oleObject" Target="../embeddings/oleObject59.bin"/><Relationship Id="rId28" Type="http://schemas.openxmlformats.org/officeDocument/2006/relationships/image" Target="../media/image38.wmf"/><Relationship Id="rId36" Type="http://schemas.openxmlformats.org/officeDocument/2006/relationships/image" Target="../media/image42.wmf"/><Relationship Id="rId10" Type="http://schemas.openxmlformats.org/officeDocument/2006/relationships/image" Target="../media/image29.wmf"/><Relationship Id="rId19" Type="http://schemas.openxmlformats.org/officeDocument/2006/relationships/image" Target="../media/image34.wmf"/><Relationship Id="rId31" Type="http://schemas.openxmlformats.org/officeDocument/2006/relationships/oleObject" Target="../embeddings/oleObject63.bin"/><Relationship Id="rId4" Type="http://schemas.openxmlformats.org/officeDocument/2006/relationships/image" Target="../media/image26.wmf"/><Relationship Id="rId9" Type="http://schemas.openxmlformats.org/officeDocument/2006/relationships/oleObject" Target="../embeddings/oleObject51.bin"/><Relationship Id="rId14" Type="http://schemas.openxmlformats.org/officeDocument/2006/relationships/oleObject" Target="../embeddings/oleObject54.bin"/><Relationship Id="rId22" Type="http://schemas.openxmlformats.org/officeDocument/2006/relationships/image" Target="../media/image35.wmf"/><Relationship Id="rId27" Type="http://schemas.openxmlformats.org/officeDocument/2006/relationships/oleObject" Target="../embeddings/oleObject61.bin"/><Relationship Id="rId30" Type="http://schemas.openxmlformats.org/officeDocument/2006/relationships/image" Target="../media/image39.wmf"/><Relationship Id="rId35" Type="http://schemas.openxmlformats.org/officeDocument/2006/relationships/oleObject" Target="../embeddings/oleObject6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71.bin"/><Relationship Id="rId18" Type="http://schemas.openxmlformats.org/officeDocument/2006/relationships/image" Target="../media/image46.wmf"/><Relationship Id="rId3" Type="http://schemas.openxmlformats.org/officeDocument/2006/relationships/oleObject" Target="../embeddings/oleObject66.bin"/><Relationship Id="rId21" Type="http://schemas.openxmlformats.org/officeDocument/2006/relationships/image" Target="../media/image47.wmf"/><Relationship Id="rId7" Type="http://schemas.openxmlformats.org/officeDocument/2006/relationships/oleObject" Target="../embeddings/oleObject68.bin"/><Relationship Id="rId12" Type="http://schemas.openxmlformats.org/officeDocument/2006/relationships/image" Target="../media/image43.wmf"/><Relationship Id="rId17" Type="http://schemas.openxmlformats.org/officeDocument/2006/relationships/oleObject" Target="../embeddings/oleObject73.bin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45.wmf"/><Relationship Id="rId20" Type="http://schemas.openxmlformats.org/officeDocument/2006/relationships/oleObject" Target="../embeddings/oleObject74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70.bin"/><Relationship Id="rId5" Type="http://schemas.openxmlformats.org/officeDocument/2006/relationships/oleObject" Target="../embeddings/oleObject67.bin"/><Relationship Id="rId15" Type="http://schemas.openxmlformats.org/officeDocument/2006/relationships/oleObject" Target="../embeddings/oleObject72.bin"/><Relationship Id="rId23" Type="http://schemas.openxmlformats.org/officeDocument/2006/relationships/image" Target="../media/image48.wmf"/><Relationship Id="rId10" Type="http://schemas.openxmlformats.org/officeDocument/2006/relationships/image" Target="../media/image29.wmf"/><Relationship Id="rId19" Type="http://schemas.openxmlformats.org/officeDocument/2006/relationships/hyperlink" Target="http://www.bcmath.ca/" TargetMode="External"/><Relationship Id="rId4" Type="http://schemas.openxmlformats.org/officeDocument/2006/relationships/image" Target="../media/image26.wmf"/><Relationship Id="rId9" Type="http://schemas.openxmlformats.org/officeDocument/2006/relationships/oleObject" Target="../embeddings/oleObject69.bin"/><Relationship Id="rId14" Type="http://schemas.openxmlformats.org/officeDocument/2006/relationships/image" Target="../media/image44.wmf"/><Relationship Id="rId22" Type="http://schemas.openxmlformats.org/officeDocument/2006/relationships/oleObject" Target="../embeddings/oleObject7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13" Type="http://schemas.openxmlformats.org/officeDocument/2006/relationships/image" Target="../media/image53.wmf"/><Relationship Id="rId18" Type="http://schemas.openxmlformats.org/officeDocument/2006/relationships/oleObject" Target="../embeddings/oleObject84.bin"/><Relationship Id="rId26" Type="http://schemas.openxmlformats.org/officeDocument/2006/relationships/oleObject" Target="../embeddings/oleObject88.bin"/><Relationship Id="rId3" Type="http://schemas.openxmlformats.org/officeDocument/2006/relationships/oleObject" Target="../embeddings/oleObject76.bin"/><Relationship Id="rId21" Type="http://schemas.openxmlformats.org/officeDocument/2006/relationships/image" Target="../media/image57.wmf"/><Relationship Id="rId34" Type="http://schemas.openxmlformats.org/officeDocument/2006/relationships/image" Target="../media/image62.wmf"/><Relationship Id="rId7" Type="http://schemas.openxmlformats.org/officeDocument/2006/relationships/oleObject" Target="../embeddings/oleObject78.bin"/><Relationship Id="rId12" Type="http://schemas.openxmlformats.org/officeDocument/2006/relationships/oleObject" Target="../embeddings/oleObject81.bin"/><Relationship Id="rId17" Type="http://schemas.openxmlformats.org/officeDocument/2006/relationships/image" Target="../media/image55.wmf"/><Relationship Id="rId25" Type="http://schemas.openxmlformats.org/officeDocument/2006/relationships/oleObject" Target="../embeddings/oleObject87.bin"/><Relationship Id="rId33" Type="http://schemas.openxmlformats.org/officeDocument/2006/relationships/oleObject" Target="../embeddings/oleObject92.bin"/><Relationship Id="rId2" Type="http://schemas.openxmlformats.org/officeDocument/2006/relationships/notesSlide" Target="../notesSlides/notesSlide7.xml"/><Relationship Id="rId16" Type="http://schemas.openxmlformats.org/officeDocument/2006/relationships/oleObject" Target="../embeddings/oleObject83.bin"/><Relationship Id="rId20" Type="http://schemas.openxmlformats.org/officeDocument/2006/relationships/oleObject" Target="../embeddings/oleObject85.bin"/><Relationship Id="rId29" Type="http://schemas.openxmlformats.org/officeDocument/2006/relationships/oleObject" Target="../embeddings/oleObject90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wmf"/><Relationship Id="rId11" Type="http://schemas.openxmlformats.org/officeDocument/2006/relationships/oleObject" Target="../embeddings/oleObject80.bin"/><Relationship Id="rId24" Type="http://schemas.openxmlformats.org/officeDocument/2006/relationships/image" Target="../media/image58.wmf"/><Relationship Id="rId32" Type="http://schemas.openxmlformats.org/officeDocument/2006/relationships/image" Target="../media/image61.wmf"/><Relationship Id="rId5" Type="http://schemas.openxmlformats.org/officeDocument/2006/relationships/oleObject" Target="../embeddings/oleObject77.bin"/><Relationship Id="rId15" Type="http://schemas.openxmlformats.org/officeDocument/2006/relationships/image" Target="../media/image54.wmf"/><Relationship Id="rId23" Type="http://schemas.openxmlformats.org/officeDocument/2006/relationships/oleObject" Target="../embeddings/oleObject86.bin"/><Relationship Id="rId28" Type="http://schemas.openxmlformats.org/officeDocument/2006/relationships/oleObject" Target="../embeddings/oleObject89.bin"/><Relationship Id="rId10" Type="http://schemas.openxmlformats.org/officeDocument/2006/relationships/image" Target="../media/image52.wmf"/><Relationship Id="rId19" Type="http://schemas.openxmlformats.org/officeDocument/2006/relationships/image" Target="../media/image56.wmf"/><Relationship Id="rId31" Type="http://schemas.openxmlformats.org/officeDocument/2006/relationships/oleObject" Target="../embeddings/oleObject91.bin"/><Relationship Id="rId4" Type="http://schemas.openxmlformats.org/officeDocument/2006/relationships/image" Target="../media/image49.wmf"/><Relationship Id="rId9" Type="http://schemas.openxmlformats.org/officeDocument/2006/relationships/oleObject" Target="../embeddings/oleObject79.bin"/><Relationship Id="rId14" Type="http://schemas.openxmlformats.org/officeDocument/2006/relationships/oleObject" Target="../embeddings/oleObject82.bin"/><Relationship Id="rId22" Type="http://schemas.openxmlformats.org/officeDocument/2006/relationships/hyperlink" Target="http://www.bcmath.ca/" TargetMode="External"/><Relationship Id="rId27" Type="http://schemas.openxmlformats.org/officeDocument/2006/relationships/image" Target="../media/image59.wmf"/><Relationship Id="rId30" Type="http://schemas.openxmlformats.org/officeDocument/2006/relationships/image" Target="../media/image60.wmf"/><Relationship Id="rId35" Type="http://schemas.openxmlformats.org/officeDocument/2006/relationships/oleObject" Target="../embeddings/oleObject93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3" Type="http://schemas.openxmlformats.org/officeDocument/2006/relationships/oleObject" Target="../embeddings/oleObject94.bin"/><Relationship Id="rId7" Type="http://schemas.openxmlformats.org/officeDocument/2006/relationships/oleObject" Target="../embeddings/oleObject96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wmf"/><Relationship Id="rId5" Type="http://schemas.openxmlformats.org/officeDocument/2006/relationships/oleObject" Target="../embeddings/oleObject95.bin"/><Relationship Id="rId10" Type="http://schemas.openxmlformats.org/officeDocument/2006/relationships/image" Target="../media/image66.wmf"/><Relationship Id="rId4" Type="http://schemas.openxmlformats.org/officeDocument/2006/relationships/image" Target="../media/image63.wmf"/><Relationship Id="rId9" Type="http://schemas.openxmlformats.org/officeDocument/2006/relationships/oleObject" Target="../embeddings/oleObject97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13" Type="http://schemas.openxmlformats.org/officeDocument/2006/relationships/oleObject" Target="../embeddings/oleObject103.bin"/><Relationship Id="rId18" Type="http://schemas.openxmlformats.org/officeDocument/2006/relationships/image" Target="../media/image74.wmf"/><Relationship Id="rId3" Type="http://schemas.openxmlformats.org/officeDocument/2006/relationships/oleObject" Target="../embeddings/oleObject98.bin"/><Relationship Id="rId7" Type="http://schemas.openxmlformats.org/officeDocument/2006/relationships/oleObject" Target="../embeddings/oleObject100.bin"/><Relationship Id="rId12" Type="http://schemas.openxmlformats.org/officeDocument/2006/relationships/image" Target="../media/image71.wmf"/><Relationship Id="rId17" Type="http://schemas.openxmlformats.org/officeDocument/2006/relationships/oleObject" Target="../embeddings/oleObject105.bin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7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wmf"/><Relationship Id="rId11" Type="http://schemas.openxmlformats.org/officeDocument/2006/relationships/oleObject" Target="../embeddings/oleObject102.bin"/><Relationship Id="rId5" Type="http://schemas.openxmlformats.org/officeDocument/2006/relationships/oleObject" Target="../embeddings/oleObject99.bin"/><Relationship Id="rId15" Type="http://schemas.openxmlformats.org/officeDocument/2006/relationships/oleObject" Target="../embeddings/oleObject104.bin"/><Relationship Id="rId10" Type="http://schemas.openxmlformats.org/officeDocument/2006/relationships/image" Target="../media/image70.wmf"/><Relationship Id="rId19" Type="http://schemas.openxmlformats.org/officeDocument/2006/relationships/hyperlink" Target="http://www.bcmath.ca/" TargetMode="External"/><Relationship Id="rId4" Type="http://schemas.openxmlformats.org/officeDocument/2006/relationships/image" Target="../media/image67.wmf"/><Relationship Id="rId9" Type="http://schemas.openxmlformats.org/officeDocument/2006/relationships/oleObject" Target="../embeddings/oleObject101.bin"/><Relationship Id="rId14" Type="http://schemas.openxmlformats.org/officeDocument/2006/relationships/image" Target="../media/image7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046806"/>
            <a:ext cx="6172200" cy="1894362"/>
          </a:xfrm>
        </p:spPr>
        <p:txBody>
          <a:bodyPr/>
          <a:lstStyle/>
          <a:p>
            <a:r>
              <a:rPr lang="en-CA" dirty="0"/>
              <a:t>Lesson 2</a:t>
            </a:r>
            <a:br>
              <a:rPr lang="en-CA" dirty="0"/>
            </a:br>
            <a:r>
              <a:rPr lang="en-CA" dirty="0"/>
              <a:t>Angles in Standard Position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7206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7" name="Content Placeholder 2"/>
          <p:cNvSpPr>
            <a:spLocks noGrp="1"/>
          </p:cNvSpPr>
          <p:nvPr>
            <p:ph sz="quarter" idx="1"/>
          </p:nvPr>
        </p:nvSpPr>
        <p:spPr>
          <a:xfrm>
            <a:off x="255588" y="269875"/>
            <a:ext cx="8318500" cy="85883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CA"/>
              <a:t>Ex: Given each of the following terminal arms, indicate which is the reference angle:</a:t>
            </a:r>
          </a:p>
        </p:txBody>
      </p:sp>
      <p:grpSp>
        <p:nvGrpSpPr>
          <p:cNvPr id="9228" name="Group 10"/>
          <p:cNvGrpSpPr>
            <a:grpSpLocks/>
          </p:cNvGrpSpPr>
          <p:nvPr/>
        </p:nvGrpSpPr>
        <p:grpSpPr bwMode="auto">
          <a:xfrm>
            <a:off x="1114425" y="1641475"/>
            <a:ext cx="1878013" cy="1992313"/>
            <a:chOff x="1000100" y="2786058"/>
            <a:chExt cx="2571768" cy="2571768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1000100" y="4072966"/>
              <a:ext cx="2571768" cy="0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 rot="5400000">
              <a:off x="1001186" y="4071943"/>
              <a:ext cx="2571768" cy="0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" name="Straight Connector 7"/>
          <p:cNvCxnSpPr/>
          <p:nvPr/>
        </p:nvCxnSpPr>
        <p:spPr>
          <a:xfrm rot="10800000">
            <a:off x="1200150" y="1863725"/>
            <a:ext cx="842963" cy="76041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1227138" y="2251075"/>
          <a:ext cx="352425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52268" imgH="164957" progId="Equation.DSMT4">
                  <p:embed/>
                </p:oleObj>
              </mc:Choice>
              <mc:Fallback>
                <p:oleObj name="Equation" r:id="rId3" imgW="152268" imgH="164957" progId="Equation.DSMT4">
                  <p:embed/>
                  <p:pic>
                    <p:nvPicPr>
                      <p:cNvPr id="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7138" y="2251075"/>
                        <a:ext cx="352425" cy="382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1673225" y="1878013"/>
          <a:ext cx="352425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52268" imgH="164957" progId="Equation.DSMT4">
                  <p:embed/>
                </p:oleObj>
              </mc:Choice>
              <mc:Fallback>
                <p:oleObj name="Equation" r:id="rId5" imgW="152268" imgH="164957" progId="Equation.DSMT4">
                  <p:embed/>
                  <p:pic>
                    <p:nvPicPr>
                      <p:cNvPr id="1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3225" y="1878013"/>
                        <a:ext cx="352425" cy="382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Arc 10"/>
          <p:cNvSpPr/>
          <p:nvPr/>
        </p:nvSpPr>
        <p:spPr>
          <a:xfrm>
            <a:off x="1579563" y="2184400"/>
            <a:ext cx="900112" cy="900113"/>
          </a:xfrm>
          <a:prstGeom prst="arc">
            <a:avLst>
              <a:gd name="adj1" fmla="val 13508543"/>
              <a:gd name="adj2" fmla="val 16448265"/>
            </a:avLst>
          </a:prstGeom>
          <a:ln w="25400">
            <a:solidFill>
              <a:srgbClr val="00B050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2" name="Arc 11"/>
          <p:cNvSpPr/>
          <p:nvPr/>
        </p:nvSpPr>
        <p:spPr>
          <a:xfrm rot="16200000" flipH="1">
            <a:off x="1601788" y="2182813"/>
            <a:ext cx="900112" cy="900112"/>
          </a:xfrm>
          <a:prstGeom prst="arc">
            <a:avLst>
              <a:gd name="adj1" fmla="val 13508543"/>
              <a:gd name="adj2" fmla="val 16118351"/>
            </a:avLst>
          </a:prstGeom>
          <a:ln w="22225">
            <a:solidFill>
              <a:srgbClr val="0070C0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1271588" y="3733800"/>
          <a:ext cx="1674812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723272" imgH="177646" progId="Equation.DSMT4">
                  <p:embed/>
                </p:oleObj>
              </mc:Choice>
              <mc:Fallback>
                <p:oleObj name="Equation" r:id="rId7" imgW="723272" imgH="177646" progId="Equation.DSMT4">
                  <p:embed/>
                  <p:pic>
                    <p:nvPicPr>
                      <p:cNvPr id="1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1588" y="3733800"/>
                        <a:ext cx="1674812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Oval 13"/>
          <p:cNvSpPr/>
          <p:nvPr/>
        </p:nvSpPr>
        <p:spPr>
          <a:xfrm>
            <a:off x="1216025" y="3640138"/>
            <a:ext cx="509588" cy="5953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9233" name="Group 10"/>
          <p:cNvGrpSpPr>
            <a:grpSpLocks/>
          </p:cNvGrpSpPr>
          <p:nvPr/>
        </p:nvGrpSpPr>
        <p:grpSpPr bwMode="auto">
          <a:xfrm>
            <a:off x="3836988" y="1620838"/>
            <a:ext cx="1878012" cy="1992312"/>
            <a:chOff x="1000100" y="2786058"/>
            <a:chExt cx="2571768" cy="2571768"/>
          </a:xfrm>
        </p:grpSpPr>
        <p:cxnSp>
          <p:nvCxnSpPr>
            <p:cNvPr id="16" name="Straight Arrow Connector 15"/>
            <p:cNvCxnSpPr/>
            <p:nvPr/>
          </p:nvCxnSpPr>
          <p:spPr>
            <a:xfrm>
              <a:off x="1000100" y="4072967"/>
              <a:ext cx="2571768" cy="0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rot="5400000">
              <a:off x="1001187" y="4071942"/>
              <a:ext cx="2571768" cy="0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Straight Connector 17"/>
          <p:cNvCxnSpPr/>
          <p:nvPr/>
        </p:nvCxnSpPr>
        <p:spPr>
          <a:xfrm rot="16200000" flipH="1">
            <a:off x="4748213" y="2619375"/>
            <a:ext cx="801688" cy="76993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Object 2"/>
          <p:cNvGraphicFramePr>
            <a:graphicFrameLocks noChangeAspect="1"/>
          </p:cNvGraphicFramePr>
          <p:nvPr/>
        </p:nvGraphicFramePr>
        <p:xfrm>
          <a:off x="4170363" y="2940050"/>
          <a:ext cx="3524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52268" imgH="164957" progId="Equation.DSMT4">
                  <p:embed/>
                </p:oleObj>
              </mc:Choice>
              <mc:Fallback>
                <p:oleObj name="Equation" r:id="rId9" imgW="152268" imgH="164957" progId="Equation.DSMT4">
                  <p:embed/>
                  <p:pic>
                    <p:nvPicPr>
                      <p:cNvPr id="1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0363" y="2940050"/>
                        <a:ext cx="35242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2"/>
          <p:cNvGraphicFramePr>
            <a:graphicFrameLocks noChangeAspect="1"/>
          </p:cNvGraphicFramePr>
          <p:nvPr/>
        </p:nvGraphicFramePr>
        <p:xfrm>
          <a:off x="5230813" y="2692400"/>
          <a:ext cx="352425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52268" imgH="164957" progId="Equation.DSMT4">
                  <p:embed/>
                </p:oleObj>
              </mc:Choice>
              <mc:Fallback>
                <p:oleObj name="Equation" r:id="rId10" imgW="152268" imgH="164957" progId="Equation.DSMT4">
                  <p:embed/>
                  <p:pic>
                    <p:nvPicPr>
                      <p:cNvPr id="2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0813" y="2692400"/>
                        <a:ext cx="352425" cy="382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Arc 20"/>
          <p:cNvSpPr/>
          <p:nvPr/>
        </p:nvSpPr>
        <p:spPr>
          <a:xfrm>
            <a:off x="4302125" y="2163763"/>
            <a:ext cx="900113" cy="900112"/>
          </a:xfrm>
          <a:prstGeom prst="arc">
            <a:avLst>
              <a:gd name="adj1" fmla="val 21571229"/>
              <a:gd name="adj2" fmla="val 2661830"/>
            </a:avLst>
          </a:prstGeom>
          <a:ln w="25400">
            <a:solidFill>
              <a:srgbClr val="00B05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2" name="Arc 21"/>
          <p:cNvSpPr/>
          <p:nvPr/>
        </p:nvSpPr>
        <p:spPr>
          <a:xfrm rot="16200000" flipH="1">
            <a:off x="4324351" y="2160587"/>
            <a:ext cx="900112" cy="900113"/>
          </a:xfrm>
          <a:prstGeom prst="arc">
            <a:avLst>
              <a:gd name="adj1" fmla="val 16560585"/>
              <a:gd name="adj2" fmla="val 2465293"/>
            </a:avLst>
          </a:prstGeom>
          <a:ln w="22225">
            <a:solidFill>
              <a:srgbClr val="0070C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23" name="Object 2"/>
          <p:cNvGraphicFramePr>
            <a:graphicFrameLocks noChangeAspect="1"/>
          </p:cNvGraphicFramePr>
          <p:nvPr/>
        </p:nvGraphicFramePr>
        <p:xfrm>
          <a:off x="3994150" y="3713163"/>
          <a:ext cx="1674813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723272" imgH="177646" progId="Equation.DSMT4">
                  <p:embed/>
                </p:oleObj>
              </mc:Choice>
              <mc:Fallback>
                <p:oleObj name="Equation" r:id="rId11" imgW="723272" imgH="177646" progId="Equation.DSMT4">
                  <p:embed/>
                  <p:pic>
                    <p:nvPicPr>
                      <p:cNvPr id="2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4150" y="3713163"/>
                        <a:ext cx="1674813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Oval 23"/>
          <p:cNvSpPr/>
          <p:nvPr/>
        </p:nvSpPr>
        <p:spPr>
          <a:xfrm>
            <a:off x="5230813" y="3587750"/>
            <a:ext cx="509587" cy="5953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9238" name="Group 10"/>
          <p:cNvGrpSpPr>
            <a:grpSpLocks/>
          </p:cNvGrpSpPr>
          <p:nvPr/>
        </p:nvGrpSpPr>
        <p:grpSpPr bwMode="auto">
          <a:xfrm>
            <a:off x="6243638" y="1616075"/>
            <a:ext cx="1878012" cy="1990725"/>
            <a:chOff x="1000100" y="2786058"/>
            <a:chExt cx="2571768" cy="2571768"/>
          </a:xfrm>
        </p:grpSpPr>
        <p:cxnSp>
          <p:nvCxnSpPr>
            <p:cNvPr id="27" name="Straight Arrow Connector 26"/>
            <p:cNvCxnSpPr/>
            <p:nvPr/>
          </p:nvCxnSpPr>
          <p:spPr>
            <a:xfrm>
              <a:off x="1000100" y="4071943"/>
              <a:ext cx="2571768" cy="2050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rot="5400000">
              <a:off x="1001187" y="4071943"/>
              <a:ext cx="2571768" cy="0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9" name="Straight Connector 28"/>
          <p:cNvCxnSpPr/>
          <p:nvPr/>
        </p:nvCxnSpPr>
        <p:spPr>
          <a:xfrm rot="5400000">
            <a:off x="6525419" y="2694782"/>
            <a:ext cx="742950" cy="55086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Object 2"/>
          <p:cNvGraphicFramePr>
            <a:graphicFrameLocks noChangeAspect="1"/>
          </p:cNvGraphicFramePr>
          <p:nvPr/>
        </p:nvGraphicFramePr>
        <p:xfrm>
          <a:off x="6324600" y="2178050"/>
          <a:ext cx="3524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52268" imgH="164957" progId="Equation.DSMT4">
                  <p:embed/>
                </p:oleObj>
              </mc:Choice>
              <mc:Fallback>
                <p:oleObj name="Equation" r:id="rId12" imgW="152268" imgH="164957" progId="Equation.DSMT4">
                  <p:embed/>
                  <p:pic>
                    <p:nvPicPr>
                      <p:cNvPr id="3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2178050"/>
                        <a:ext cx="35242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2"/>
          <p:cNvGraphicFramePr>
            <a:graphicFrameLocks noChangeAspect="1"/>
          </p:cNvGraphicFramePr>
          <p:nvPr/>
        </p:nvGraphicFramePr>
        <p:xfrm>
          <a:off x="6816725" y="3067050"/>
          <a:ext cx="3524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52268" imgH="164957" progId="Equation.DSMT4">
                  <p:embed/>
                </p:oleObj>
              </mc:Choice>
              <mc:Fallback>
                <p:oleObj name="Equation" r:id="rId13" imgW="152268" imgH="164957" progId="Equation.DSMT4">
                  <p:embed/>
                  <p:pic>
                    <p:nvPicPr>
                      <p:cNvPr id="3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6725" y="3067050"/>
                        <a:ext cx="35242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Arc 31"/>
          <p:cNvSpPr/>
          <p:nvPr/>
        </p:nvSpPr>
        <p:spPr>
          <a:xfrm>
            <a:off x="6708775" y="2159000"/>
            <a:ext cx="900113" cy="900113"/>
          </a:xfrm>
          <a:prstGeom prst="arc">
            <a:avLst>
              <a:gd name="adj1" fmla="val 5330342"/>
              <a:gd name="adj2" fmla="val 7417148"/>
            </a:avLst>
          </a:prstGeom>
          <a:ln w="25400">
            <a:solidFill>
              <a:srgbClr val="00B05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3" name="Arc 32"/>
          <p:cNvSpPr/>
          <p:nvPr/>
        </p:nvSpPr>
        <p:spPr>
          <a:xfrm rot="16200000" flipH="1">
            <a:off x="6731000" y="2155825"/>
            <a:ext cx="900113" cy="900113"/>
          </a:xfrm>
          <a:prstGeom prst="arc">
            <a:avLst>
              <a:gd name="adj1" fmla="val 5437509"/>
              <a:gd name="adj2" fmla="val 19182336"/>
            </a:avLst>
          </a:prstGeom>
          <a:ln w="22225">
            <a:solidFill>
              <a:srgbClr val="0070C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34" name="Object 2"/>
          <p:cNvGraphicFramePr>
            <a:graphicFrameLocks noChangeAspect="1"/>
          </p:cNvGraphicFramePr>
          <p:nvPr/>
        </p:nvGraphicFramePr>
        <p:xfrm>
          <a:off x="6400800" y="3708400"/>
          <a:ext cx="1674813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723272" imgH="177646" progId="Equation.DSMT4">
                  <p:embed/>
                </p:oleObj>
              </mc:Choice>
              <mc:Fallback>
                <p:oleObj name="Equation" r:id="rId14" imgW="723272" imgH="177646" progId="Equation.DSMT4">
                  <p:embed/>
                  <p:pic>
                    <p:nvPicPr>
                      <p:cNvPr id="3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3708400"/>
                        <a:ext cx="1674813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6557963" y="4162425"/>
            <a:ext cx="13525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b="1">
                <a:solidFill>
                  <a:srgbClr val="FF0000"/>
                </a:solidFill>
              </a:rPr>
              <a:t>NEITHER!!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36538" y="4933950"/>
            <a:ext cx="8453437" cy="1016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100" dirty="0">
                <a:solidFill>
                  <a:srgbClr val="FF0000"/>
                </a:solidFill>
                <a:latin typeface="+mj-lt"/>
              </a:rPr>
              <a:t>NOTE: THE Reference angles must be formed with the X-axis and</a:t>
            </a:r>
            <a:br>
              <a:rPr lang="en-CA" sz="2100" dirty="0">
                <a:solidFill>
                  <a:srgbClr val="FF0000"/>
                </a:solidFill>
                <a:latin typeface="+mj-lt"/>
              </a:rPr>
            </a:br>
            <a:r>
              <a:rPr lang="en-CA" sz="2100" dirty="0">
                <a:solidFill>
                  <a:srgbClr val="FF0000"/>
                </a:solidFill>
                <a:latin typeface="+mj-lt"/>
              </a:rPr>
              <a:t> it must be in the </a:t>
            </a:r>
            <a:r>
              <a:rPr lang="en-CA" sz="2100" u="sng" dirty="0">
                <a:solidFill>
                  <a:srgbClr val="FF0000"/>
                </a:solidFill>
                <a:latin typeface="+mj-lt"/>
              </a:rPr>
              <a:t>same quadrant</a:t>
            </a:r>
            <a:r>
              <a:rPr lang="en-CA" sz="2100" dirty="0">
                <a:solidFill>
                  <a:srgbClr val="FF0000"/>
                </a:solidFill>
                <a:latin typeface="+mj-lt"/>
              </a:rPr>
              <a:t> as the terminal arm</a:t>
            </a:r>
          </a:p>
          <a:p>
            <a:pPr>
              <a:defRPr/>
            </a:pPr>
            <a:endParaRPr lang="en-CA" dirty="0"/>
          </a:p>
        </p:txBody>
      </p:sp>
      <p:sp>
        <p:nvSpPr>
          <p:cNvPr id="924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15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1025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 animBg="1"/>
      <p:bldP spid="21" grpId="0" animBg="1"/>
      <p:bldP spid="22" grpId="0" animBg="1"/>
      <p:bldP spid="24" grpId="0" animBg="1"/>
      <p:bldP spid="32" grpId="0" animBg="1"/>
      <p:bldP spid="33" grpId="0" animBg="1"/>
      <p:bldP spid="37" grpId="0"/>
      <p:bldP spid="3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9" name="Content Placeholder 2"/>
          <p:cNvSpPr>
            <a:spLocks noGrp="1"/>
          </p:cNvSpPr>
          <p:nvPr>
            <p:ph sz="quarter" idx="1"/>
          </p:nvPr>
        </p:nvSpPr>
        <p:spPr>
          <a:xfrm>
            <a:off x="173209" y="95592"/>
            <a:ext cx="8489950" cy="914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CA" dirty="0"/>
              <a:t>Ex: Find the reference angle for each of the following angles in standard position:</a:t>
            </a:r>
          </a:p>
        </p:txBody>
      </p:sp>
      <p:graphicFrame>
        <p:nvGraphicFramePr>
          <p:cNvPr id="15" name="Object 7"/>
          <p:cNvGraphicFramePr>
            <a:graphicFrameLocks noChangeAspect="1"/>
          </p:cNvGraphicFramePr>
          <p:nvPr/>
        </p:nvGraphicFramePr>
        <p:xfrm>
          <a:off x="506413" y="1479550"/>
          <a:ext cx="9556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558720" imgH="215640" progId="Equation.DSMT4">
                  <p:embed/>
                </p:oleObj>
              </mc:Choice>
              <mc:Fallback>
                <p:oleObj name="Equation" r:id="rId3" imgW="558720" imgH="215640" progId="Equation.DSMT4">
                  <p:embed/>
                  <p:pic>
                    <p:nvPicPr>
                      <p:cNvPr id="1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1479550"/>
                        <a:ext cx="955675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7"/>
          <p:cNvGraphicFramePr>
            <a:graphicFrameLocks noChangeAspect="1"/>
          </p:cNvGraphicFramePr>
          <p:nvPr/>
        </p:nvGraphicFramePr>
        <p:xfrm>
          <a:off x="4833938" y="1473200"/>
          <a:ext cx="1303337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761760" imgH="215640" progId="Equation.DSMT4">
                  <p:embed/>
                </p:oleObj>
              </mc:Choice>
              <mc:Fallback>
                <p:oleObj name="Equation" r:id="rId5" imgW="761760" imgH="215640" progId="Equation.DSMT4">
                  <p:embed/>
                  <p:pic>
                    <p:nvPicPr>
                      <p:cNvPr id="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3938" y="1473200"/>
                        <a:ext cx="1303337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055688" y="1985963"/>
            <a:ext cx="2571750" cy="2571750"/>
            <a:chOff x="1000100" y="2786058"/>
            <a:chExt cx="2571768" cy="2571768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1000100" y="4071942"/>
              <a:ext cx="2571768" cy="1587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5400000">
              <a:off x="1000894" y="4071148"/>
              <a:ext cx="2571768" cy="1587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9"/>
          <p:cNvGrpSpPr>
            <a:grpSpLocks/>
          </p:cNvGrpSpPr>
          <p:nvPr/>
        </p:nvGrpSpPr>
        <p:grpSpPr bwMode="auto">
          <a:xfrm rot="5400000">
            <a:off x="2304256" y="1985169"/>
            <a:ext cx="1588" cy="2571750"/>
            <a:chOff x="2713818" y="2786852"/>
            <a:chExt cx="2382" cy="2570974"/>
          </a:xfrm>
        </p:grpSpPr>
        <p:cxnSp>
          <p:nvCxnSpPr>
            <p:cNvPr id="10" name="Straight Arrow Connector 9"/>
            <p:cNvCxnSpPr/>
            <p:nvPr/>
          </p:nvCxnSpPr>
          <p:spPr>
            <a:xfrm rot="5400000" flipH="1" flipV="1">
              <a:off x="2072266" y="3428405"/>
              <a:ext cx="1285487" cy="23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16200000" flipH="1">
              <a:off x="2072265" y="4713892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Arc 12"/>
          <p:cNvSpPr/>
          <p:nvPr/>
        </p:nvSpPr>
        <p:spPr>
          <a:xfrm>
            <a:off x="1701800" y="2708275"/>
            <a:ext cx="1041400" cy="1116013"/>
          </a:xfrm>
          <a:prstGeom prst="arc">
            <a:avLst>
              <a:gd name="adj1" fmla="val 10669594"/>
              <a:gd name="adj2" fmla="val 71488"/>
            </a:avLst>
          </a:prstGeom>
          <a:ln>
            <a:solidFill>
              <a:srgbClr val="FF0000"/>
            </a:solidFill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6" name="Object 7"/>
          <p:cNvGraphicFramePr>
            <a:graphicFrameLocks noChangeAspect="1"/>
          </p:cNvGraphicFramePr>
          <p:nvPr/>
        </p:nvGraphicFramePr>
        <p:xfrm>
          <a:off x="150178" y="4387850"/>
          <a:ext cx="237331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384200" imgH="215640" progId="Equation.DSMT4">
                  <p:embed/>
                </p:oleObj>
              </mc:Choice>
              <mc:Fallback>
                <p:oleObj name="Equation" r:id="rId7" imgW="1384200" imgH="215640" progId="Equation.DSMT4">
                  <p:embed/>
                  <p:pic>
                    <p:nvPicPr>
                      <p:cNvPr id="16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178" y="4387850"/>
                        <a:ext cx="2373312" cy="3683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3538538" y="2435225"/>
            <a:ext cx="1401762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b="1" dirty="0">
                <a:solidFill>
                  <a:srgbClr val="0070C0"/>
                </a:solidFill>
                <a:latin typeface="+mj-lt"/>
              </a:rPr>
              <a:t>Reference</a:t>
            </a:r>
            <a:br>
              <a:rPr lang="en-CA" b="1" dirty="0">
                <a:solidFill>
                  <a:srgbClr val="0070C0"/>
                </a:solidFill>
                <a:latin typeface="+mj-lt"/>
              </a:rPr>
            </a:br>
            <a:r>
              <a:rPr lang="en-CA" b="1" dirty="0">
                <a:solidFill>
                  <a:srgbClr val="0070C0"/>
                </a:solidFill>
                <a:latin typeface="+mj-lt"/>
              </a:rPr>
              <a:t>Angle</a:t>
            </a:r>
          </a:p>
        </p:txBody>
      </p:sp>
      <p:sp>
        <p:nvSpPr>
          <p:cNvPr id="19" name="Freeform 18"/>
          <p:cNvSpPr/>
          <p:nvPr/>
        </p:nvSpPr>
        <p:spPr>
          <a:xfrm flipH="1">
            <a:off x="3087688" y="2732088"/>
            <a:ext cx="558800" cy="428625"/>
          </a:xfrm>
          <a:custGeom>
            <a:avLst/>
            <a:gdLst>
              <a:gd name="connsiteX0" fmla="*/ 0 w 486889"/>
              <a:gd name="connsiteY0" fmla="*/ 7917 h 389906"/>
              <a:gd name="connsiteX1" fmla="*/ 225631 w 486889"/>
              <a:gd name="connsiteY1" fmla="*/ 55418 h 389906"/>
              <a:gd name="connsiteX2" fmla="*/ 59377 w 486889"/>
              <a:gd name="connsiteY2" fmla="*/ 340426 h 389906"/>
              <a:gd name="connsiteX3" fmla="*/ 486889 w 486889"/>
              <a:gd name="connsiteY3" fmla="*/ 352301 h 389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6889" h="389906">
                <a:moveTo>
                  <a:pt x="0" y="7917"/>
                </a:moveTo>
                <a:cubicBezTo>
                  <a:pt x="107867" y="3958"/>
                  <a:pt x="215735" y="0"/>
                  <a:pt x="225631" y="55418"/>
                </a:cubicBezTo>
                <a:cubicBezTo>
                  <a:pt x="235527" y="110836"/>
                  <a:pt x="15834" y="290946"/>
                  <a:pt x="59377" y="340426"/>
                </a:cubicBezTo>
                <a:cubicBezTo>
                  <a:pt x="102920" y="389906"/>
                  <a:pt x="294904" y="371103"/>
                  <a:pt x="486889" y="352301"/>
                </a:cubicBezTo>
              </a:path>
            </a:pathLst>
          </a:custGeom>
          <a:ln>
            <a:solidFill>
              <a:srgbClr val="0070C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0" name="Arc 19"/>
          <p:cNvSpPr/>
          <p:nvPr/>
        </p:nvSpPr>
        <p:spPr>
          <a:xfrm flipV="1">
            <a:off x="1700213" y="2686050"/>
            <a:ext cx="1281112" cy="1196975"/>
          </a:xfrm>
          <a:prstGeom prst="arc">
            <a:avLst>
              <a:gd name="adj1" fmla="val 10669594"/>
              <a:gd name="adj2" fmla="val 71488"/>
            </a:avLst>
          </a:prstGeom>
          <a:ln>
            <a:solidFill>
              <a:srgbClr val="FF0000"/>
            </a:solidFill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1" name="Arc 20"/>
          <p:cNvSpPr/>
          <p:nvPr/>
        </p:nvSpPr>
        <p:spPr>
          <a:xfrm>
            <a:off x="1936750" y="2705100"/>
            <a:ext cx="1041400" cy="1116013"/>
          </a:xfrm>
          <a:prstGeom prst="arc">
            <a:avLst>
              <a:gd name="adj1" fmla="val 19383831"/>
              <a:gd name="adj2" fmla="val 71488"/>
            </a:avLst>
          </a:prstGeom>
          <a:ln>
            <a:solidFill>
              <a:srgbClr val="FF0000"/>
            </a:solidFill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2" name="Arc 21"/>
          <p:cNvSpPr/>
          <p:nvPr/>
        </p:nvSpPr>
        <p:spPr>
          <a:xfrm>
            <a:off x="1614488" y="2501900"/>
            <a:ext cx="1458912" cy="1562100"/>
          </a:xfrm>
          <a:prstGeom prst="arc">
            <a:avLst>
              <a:gd name="adj1" fmla="val 19896646"/>
              <a:gd name="adj2" fmla="val 71488"/>
            </a:avLst>
          </a:prstGeom>
          <a:ln>
            <a:solidFill>
              <a:srgbClr val="0070C0"/>
            </a:solidFill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23" name="Object 7"/>
          <p:cNvGraphicFramePr>
            <a:graphicFrameLocks noChangeAspect="1"/>
          </p:cNvGraphicFramePr>
          <p:nvPr/>
        </p:nvGraphicFramePr>
        <p:xfrm>
          <a:off x="806450" y="5007293"/>
          <a:ext cx="736600" cy="319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406080" imgH="177480" progId="Equation.DSMT4">
                  <p:embed/>
                </p:oleObj>
              </mc:Choice>
              <mc:Fallback>
                <p:oleObj name="Equation" r:id="rId9" imgW="406080" imgH="177480" progId="Equation.DSMT4">
                  <p:embed/>
                  <p:pic>
                    <p:nvPicPr>
                      <p:cNvPr id="2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450" y="5007293"/>
                        <a:ext cx="736600" cy="3190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4937125" y="1984375"/>
            <a:ext cx="2571750" cy="2571750"/>
            <a:chOff x="1000100" y="2786058"/>
            <a:chExt cx="2571768" cy="2571768"/>
          </a:xfrm>
        </p:grpSpPr>
        <p:cxnSp>
          <p:nvCxnSpPr>
            <p:cNvPr id="40" name="Straight Arrow Connector 39"/>
            <p:cNvCxnSpPr/>
            <p:nvPr/>
          </p:nvCxnSpPr>
          <p:spPr>
            <a:xfrm>
              <a:off x="1000100" y="4071942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rot="5400000">
              <a:off x="1000894" y="4071148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9"/>
          <p:cNvGrpSpPr>
            <a:grpSpLocks/>
          </p:cNvGrpSpPr>
          <p:nvPr/>
        </p:nvGrpSpPr>
        <p:grpSpPr bwMode="auto">
          <a:xfrm rot="5400000">
            <a:off x="6185694" y="1983582"/>
            <a:ext cx="1587" cy="2571750"/>
            <a:chOff x="2713818" y="2786852"/>
            <a:chExt cx="2382" cy="2570974"/>
          </a:xfrm>
        </p:grpSpPr>
        <p:cxnSp>
          <p:nvCxnSpPr>
            <p:cNvPr id="43" name="Straight Arrow Connector 42"/>
            <p:cNvCxnSpPr/>
            <p:nvPr/>
          </p:nvCxnSpPr>
          <p:spPr>
            <a:xfrm rot="5400000" flipH="1" flipV="1">
              <a:off x="2072265" y="3428404"/>
              <a:ext cx="1285487" cy="23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 rot="16200000" flipH="1">
              <a:off x="2072265" y="4713891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Arc 44"/>
          <p:cNvSpPr/>
          <p:nvPr/>
        </p:nvSpPr>
        <p:spPr>
          <a:xfrm>
            <a:off x="5653088" y="2705100"/>
            <a:ext cx="1246187" cy="1119188"/>
          </a:xfrm>
          <a:prstGeom prst="arc">
            <a:avLst>
              <a:gd name="adj1" fmla="val 10869814"/>
              <a:gd name="adj2" fmla="val 71488"/>
            </a:avLst>
          </a:prstGeom>
          <a:ln>
            <a:solidFill>
              <a:srgbClr val="FF0000"/>
            </a:solidFill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46" name="Object 7"/>
          <p:cNvGraphicFramePr>
            <a:graphicFrameLocks noChangeAspect="1"/>
          </p:cNvGraphicFramePr>
          <p:nvPr/>
        </p:nvGraphicFramePr>
        <p:xfrm>
          <a:off x="3948113" y="4495800"/>
          <a:ext cx="23526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371600" imgH="215640" progId="Equation.DSMT4">
                  <p:embed/>
                </p:oleObj>
              </mc:Choice>
              <mc:Fallback>
                <p:oleObj name="Equation" r:id="rId11" imgW="1371600" imgH="215640" progId="Equation.DSMT4">
                  <p:embed/>
                  <p:pic>
                    <p:nvPicPr>
                      <p:cNvPr id="46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8113" y="4495800"/>
                        <a:ext cx="2352675" cy="3683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TextBox 47"/>
          <p:cNvSpPr txBox="1"/>
          <p:nvPr/>
        </p:nvSpPr>
        <p:spPr>
          <a:xfrm>
            <a:off x="7550150" y="2776538"/>
            <a:ext cx="1401763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b="1" dirty="0">
                <a:solidFill>
                  <a:srgbClr val="0070C0"/>
                </a:solidFill>
                <a:latin typeface="+mj-lt"/>
              </a:rPr>
              <a:t>Reference</a:t>
            </a:r>
            <a:br>
              <a:rPr lang="en-CA" b="1" dirty="0">
                <a:solidFill>
                  <a:srgbClr val="0070C0"/>
                </a:solidFill>
                <a:latin typeface="+mj-lt"/>
              </a:rPr>
            </a:br>
            <a:r>
              <a:rPr lang="en-CA" b="1" dirty="0">
                <a:solidFill>
                  <a:srgbClr val="0070C0"/>
                </a:solidFill>
                <a:latin typeface="+mj-lt"/>
              </a:rPr>
              <a:t>   Angle</a:t>
            </a:r>
          </a:p>
        </p:txBody>
      </p:sp>
      <p:sp>
        <p:nvSpPr>
          <p:cNvPr id="49" name="Freeform 48"/>
          <p:cNvSpPr/>
          <p:nvPr/>
        </p:nvSpPr>
        <p:spPr>
          <a:xfrm flipH="1">
            <a:off x="7237413" y="3101975"/>
            <a:ext cx="558800" cy="430213"/>
          </a:xfrm>
          <a:custGeom>
            <a:avLst/>
            <a:gdLst>
              <a:gd name="connsiteX0" fmla="*/ 0 w 486889"/>
              <a:gd name="connsiteY0" fmla="*/ 7917 h 389906"/>
              <a:gd name="connsiteX1" fmla="*/ 225631 w 486889"/>
              <a:gd name="connsiteY1" fmla="*/ 55418 h 389906"/>
              <a:gd name="connsiteX2" fmla="*/ 59377 w 486889"/>
              <a:gd name="connsiteY2" fmla="*/ 340426 h 389906"/>
              <a:gd name="connsiteX3" fmla="*/ 486889 w 486889"/>
              <a:gd name="connsiteY3" fmla="*/ 352301 h 389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6889" h="389906">
                <a:moveTo>
                  <a:pt x="0" y="7917"/>
                </a:moveTo>
                <a:cubicBezTo>
                  <a:pt x="107867" y="3958"/>
                  <a:pt x="215735" y="0"/>
                  <a:pt x="225631" y="55418"/>
                </a:cubicBezTo>
                <a:cubicBezTo>
                  <a:pt x="235527" y="110836"/>
                  <a:pt x="15834" y="290946"/>
                  <a:pt x="59377" y="340426"/>
                </a:cubicBezTo>
                <a:cubicBezTo>
                  <a:pt x="102920" y="389906"/>
                  <a:pt x="294904" y="371103"/>
                  <a:pt x="486889" y="352301"/>
                </a:cubicBezTo>
              </a:path>
            </a:pathLst>
          </a:custGeom>
          <a:ln>
            <a:solidFill>
              <a:srgbClr val="0070C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0" name="Arc 49"/>
          <p:cNvSpPr/>
          <p:nvPr/>
        </p:nvSpPr>
        <p:spPr>
          <a:xfrm flipV="1">
            <a:off x="5653088" y="2755900"/>
            <a:ext cx="973137" cy="1008063"/>
          </a:xfrm>
          <a:prstGeom prst="arc">
            <a:avLst>
              <a:gd name="adj1" fmla="val 10669594"/>
              <a:gd name="adj2" fmla="val 71488"/>
            </a:avLst>
          </a:prstGeom>
          <a:ln>
            <a:solidFill>
              <a:srgbClr val="FF0000"/>
            </a:solidFill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1" name="Arc 50"/>
          <p:cNvSpPr/>
          <p:nvPr/>
        </p:nvSpPr>
        <p:spPr>
          <a:xfrm>
            <a:off x="5854700" y="2762250"/>
            <a:ext cx="1041400" cy="1117600"/>
          </a:xfrm>
          <a:prstGeom prst="arc">
            <a:avLst>
              <a:gd name="adj1" fmla="val 21444508"/>
              <a:gd name="adj2" fmla="val 1907126"/>
            </a:avLst>
          </a:prstGeom>
          <a:ln>
            <a:solidFill>
              <a:srgbClr val="FF0000"/>
            </a:solidFill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2" name="Arc 51"/>
          <p:cNvSpPr/>
          <p:nvPr/>
        </p:nvSpPr>
        <p:spPr>
          <a:xfrm>
            <a:off x="5745163" y="2535238"/>
            <a:ext cx="1457325" cy="1563687"/>
          </a:xfrm>
          <a:prstGeom prst="arc">
            <a:avLst>
              <a:gd name="adj1" fmla="val 21512628"/>
              <a:gd name="adj2" fmla="val 2077188"/>
            </a:avLst>
          </a:prstGeom>
          <a:ln>
            <a:solidFill>
              <a:srgbClr val="0070C0"/>
            </a:solidFill>
            <a:headEnd type="none" w="lg" len="lg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53" name="Object 7"/>
          <p:cNvGraphicFramePr>
            <a:graphicFrameLocks noChangeAspect="1"/>
          </p:cNvGraphicFramePr>
          <p:nvPr/>
        </p:nvGraphicFramePr>
        <p:xfrm>
          <a:off x="4752975" y="5014913"/>
          <a:ext cx="731838" cy="319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406080" imgH="177480" progId="Equation.DSMT4">
                  <p:embed/>
                </p:oleObj>
              </mc:Choice>
              <mc:Fallback>
                <p:oleObj name="Equation" r:id="rId13" imgW="406080" imgH="177480" progId="Equation.DSMT4">
                  <p:embed/>
                  <p:pic>
                    <p:nvPicPr>
                      <p:cNvPr id="5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2975" y="5014913"/>
                        <a:ext cx="731838" cy="3190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6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15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57190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3400000">
                                      <p:cBhvr>
                                        <p:cTn id="14" dur="4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3310000">
                                      <p:cBhvr>
                                        <p:cTn id="57" dur="4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/>
      <p:bldP spid="19" grpId="0" animBg="1"/>
      <p:bldP spid="20" grpId="0" animBg="1"/>
      <p:bldP spid="21" grpId="0" animBg="1"/>
      <p:bldP spid="22" grpId="0" animBg="1"/>
      <p:bldP spid="45" grpId="0" animBg="1"/>
      <p:bldP spid="48" grpId="0"/>
      <p:bldP spid="49" grpId="0" animBg="1"/>
      <p:bldP spid="50" grpId="0" animBg="1"/>
      <p:bldP spid="51" grpId="0" animBg="1"/>
      <p:bldP spid="5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28000" cy="9366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CA" sz="2500" dirty="0"/>
              <a:t>Practice: Find the reference angle for each of the following angles in standard position</a:t>
            </a:r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438150" y="1470025"/>
          <a:ext cx="77470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520560" imgH="215640" progId="Equation.DSMT4">
                  <p:embed/>
                </p:oleObj>
              </mc:Choice>
              <mc:Fallback>
                <p:oleObj name="Equation" r:id="rId3" imgW="520560" imgH="215640" progId="Equation.DSMT4">
                  <p:embed/>
                  <p:pic>
                    <p:nvPicPr>
                      <p:cNvPr id="1126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150" y="1470025"/>
                        <a:ext cx="774700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2"/>
          <p:cNvGraphicFramePr>
            <a:graphicFrameLocks noChangeAspect="1"/>
          </p:cNvGraphicFramePr>
          <p:nvPr/>
        </p:nvGraphicFramePr>
        <p:xfrm>
          <a:off x="455613" y="3857625"/>
          <a:ext cx="1058862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711000" imgH="215640" progId="Equation.DSMT4">
                  <p:embed/>
                </p:oleObj>
              </mc:Choice>
              <mc:Fallback>
                <p:oleObj name="Equation" r:id="rId5" imgW="711000" imgH="215640" progId="Equation.DSMT4">
                  <p:embed/>
                  <p:pic>
                    <p:nvPicPr>
                      <p:cNvPr id="1126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13" y="3857625"/>
                        <a:ext cx="1058862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8" name="Object 2"/>
          <p:cNvGraphicFramePr>
            <a:graphicFrameLocks noChangeAspect="1"/>
          </p:cNvGraphicFramePr>
          <p:nvPr/>
        </p:nvGraphicFramePr>
        <p:xfrm>
          <a:off x="4244975" y="1444625"/>
          <a:ext cx="81915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545760" imgH="215640" progId="Equation.DSMT4">
                  <p:embed/>
                </p:oleObj>
              </mc:Choice>
              <mc:Fallback>
                <p:oleObj name="Equation" r:id="rId7" imgW="545760" imgH="215640" progId="Equation.DSMT4">
                  <p:embed/>
                  <p:pic>
                    <p:nvPicPr>
                      <p:cNvPr id="1126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4975" y="1444625"/>
                        <a:ext cx="819150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2"/>
          <p:cNvGraphicFramePr>
            <a:graphicFrameLocks noChangeAspect="1"/>
          </p:cNvGraphicFramePr>
          <p:nvPr/>
        </p:nvGraphicFramePr>
        <p:xfrm>
          <a:off x="4159250" y="3921125"/>
          <a:ext cx="88900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596880" imgH="215640" progId="Equation.DSMT4">
                  <p:embed/>
                </p:oleObj>
              </mc:Choice>
              <mc:Fallback>
                <p:oleObj name="Equation" r:id="rId9" imgW="596880" imgH="215640" progId="Equation.DSMT4">
                  <p:embed/>
                  <p:pic>
                    <p:nvPicPr>
                      <p:cNvPr id="1126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9250" y="3921125"/>
                        <a:ext cx="889000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2022475" y="1317625"/>
            <a:ext cx="1960563" cy="1958975"/>
            <a:chOff x="1000100" y="2786058"/>
            <a:chExt cx="2571768" cy="2571768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1000100" y="4071943"/>
              <a:ext cx="2571768" cy="2083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5400000">
              <a:off x="1001140" y="4071943"/>
              <a:ext cx="2571768" cy="0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2022475" y="4054475"/>
            <a:ext cx="1960563" cy="1960563"/>
            <a:chOff x="1000100" y="2786058"/>
            <a:chExt cx="2571768" cy="2571768"/>
          </a:xfrm>
        </p:grpSpPr>
        <p:cxnSp>
          <p:nvCxnSpPr>
            <p:cNvPr id="12" name="Straight Arrow Connector 11"/>
            <p:cNvCxnSpPr/>
            <p:nvPr/>
          </p:nvCxnSpPr>
          <p:spPr>
            <a:xfrm>
              <a:off x="1000100" y="4072983"/>
              <a:ext cx="2571768" cy="0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rot="5400000">
              <a:off x="1001140" y="4071943"/>
              <a:ext cx="2571768" cy="0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6097588" y="1420813"/>
            <a:ext cx="1960562" cy="1960562"/>
            <a:chOff x="1000100" y="2786058"/>
            <a:chExt cx="2571768" cy="2571768"/>
          </a:xfrm>
        </p:grpSpPr>
        <p:cxnSp>
          <p:nvCxnSpPr>
            <p:cNvPr id="15" name="Straight Arrow Connector 14"/>
            <p:cNvCxnSpPr/>
            <p:nvPr/>
          </p:nvCxnSpPr>
          <p:spPr>
            <a:xfrm>
              <a:off x="1000100" y="4072984"/>
              <a:ext cx="2571768" cy="0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rot="5400000">
              <a:off x="1001142" y="4071942"/>
              <a:ext cx="2571768" cy="0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6121400" y="3965575"/>
            <a:ext cx="1960563" cy="1960563"/>
            <a:chOff x="1000100" y="2786058"/>
            <a:chExt cx="2571768" cy="2571768"/>
          </a:xfrm>
        </p:grpSpPr>
        <p:cxnSp>
          <p:nvCxnSpPr>
            <p:cNvPr id="18" name="Straight Arrow Connector 17"/>
            <p:cNvCxnSpPr/>
            <p:nvPr/>
          </p:nvCxnSpPr>
          <p:spPr>
            <a:xfrm>
              <a:off x="1000100" y="4072983"/>
              <a:ext cx="2571768" cy="0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rot="5400000">
              <a:off x="1001140" y="4071943"/>
              <a:ext cx="2571768" cy="0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0" name="Object 2"/>
          <p:cNvGraphicFramePr>
            <a:graphicFrameLocks noChangeAspect="1"/>
          </p:cNvGraphicFramePr>
          <p:nvPr/>
        </p:nvGraphicFramePr>
        <p:xfrm>
          <a:off x="550863" y="2070100"/>
          <a:ext cx="1173162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787320" imgH="177480" progId="Equation.DSMT4">
                  <p:embed/>
                </p:oleObj>
              </mc:Choice>
              <mc:Fallback>
                <p:oleObj name="Equation" r:id="rId11" imgW="787320" imgH="177480" progId="Equation.DSMT4">
                  <p:embed/>
                  <p:pic>
                    <p:nvPicPr>
                      <p:cNvPr id="2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3" y="2070100"/>
                        <a:ext cx="1173162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9"/>
          <p:cNvGrpSpPr>
            <a:grpSpLocks/>
          </p:cNvGrpSpPr>
          <p:nvPr/>
        </p:nvGrpSpPr>
        <p:grpSpPr bwMode="auto">
          <a:xfrm rot="5400000">
            <a:off x="2962275" y="1144588"/>
            <a:ext cx="3175" cy="2298700"/>
            <a:chOff x="2711722" y="2786851"/>
            <a:chExt cx="4478" cy="2647965"/>
          </a:xfrm>
        </p:grpSpPr>
        <p:cxnSp>
          <p:nvCxnSpPr>
            <p:cNvPr id="22" name="Straight Arrow Connector 21"/>
            <p:cNvCxnSpPr/>
            <p:nvPr/>
          </p:nvCxnSpPr>
          <p:spPr>
            <a:xfrm rot="5400000" flipH="1" flipV="1">
              <a:off x="2072291" y="3444980"/>
              <a:ext cx="1285579" cy="223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rot="5400000">
              <a:off x="2031648" y="4768962"/>
              <a:ext cx="1362386" cy="2240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Arc 23"/>
          <p:cNvSpPr/>
          <p:nvPr/>
        </p:nvSpPr>
        <p:spPr>
          <a:xfrm>
            <a:off x="2381250" y="1673225"/>
            <a:ext cx="1260475" cy="1260475"/>
          </a:xfrm>
          <a:prstGeom prst="arc">
            <a:avLst>
              <a:gd name="adj1" fmla="val 10757104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5" name="Arc 24"/>
          <p:cNvSpPr/>
          <p:nvPr/>
        </p:nvSpPr>
        <p:spPr>
          <a:xfrm>
            <a:off x="2384425" y="1670050"/>
            <a:ext cx="1260475" cy="1260475"/>
          </a:xfrm>
          <a:prstGeom prst="arc">
            <a:avLst>
              <a:gd name="adj1" fmla="val 7457146"/>
              <a:gd name="adj2" fmla="val 10804680"/>
            </a:avLst>
          </a:prstGeom>
          <a:ln w="25400">
            <a:solidFill>
              <a:srgbClr val="00B050"/>
            </a:solidFill>
            <a:headEnd type="stealth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8" name="Group 9"/>
          <p:cNvGrpSpPr>
            <a:grpSpLocks/>
          </p:cNvGrpSpPr>
          <p:nvPr/>
        </p:nvGrpSpPr>
        <p:grpSpPr bwMode="auto">
          <a:xfrm rot="5400000">
            <a:off x="7085807" y="1283494"/>
            <a:ext cx="1587" cy="2232025"/>
            <a:chOff x="2713818" y="2786852"/>
            <a:chExt cx="2382" cy="2570974"/>
          </a:xfrm>
        </p:grpSpPr>
        <p:cxnSp>
          <p:nvCxnSpPr>
            <p:cNvPr id="27" name="Straight Arrow Connector 26"/>
            <p:cNvCxnSpPr/>
            <p:nvPr/>
          </p:nvCxnSpPr>
          <p:spPr>
            <a:xfrm rot="5400000" flipH="1" flipV="1">
              <a:off x="2072266" y="3444862"/>
              <a:ext cx="1285486" cy="23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rot="16200000" flipH="1">
              <a:off x="2072265" y="4730349"/>
              <a:ext cx="1285488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Arc 28"/>
          <p:cNvSpPr/>
          <p:nvPr/>
        </p:nvSpPr>
        <p:spPr>
          <a:xfrm>
            <a:off x="6448425" y="1784350"/>
            <a:ext cx="1260475" cy="1260475"/>
          </a:xfrm>
          <a:prstGeom prst="arc">
            <a:avLst>
              <a:gd name="adj1" fmla="val 12947900"/>
              <a:gd name="adj2" fmla="val 14333"/>
            </a:avLst>
          </a:prstGeom>
          <a:ln>
            <a:solidFill>
              <a:srgbClr val="0070C0"/>
            </a:solidFill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3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3207272"/>
              </p:ext>
            </p:extLst>
          </p:nvPr>
        </p:nvGraphicFramePr>
        <p:xfrm>
          <a:off x="2284413" y="1581150"/>
          <a:ext cx="385762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342720" imgH="177480" progId="Equation.DSMT4">
                  <p:embed/>
                </p:oleObj>
              </mc:Choice>
              <mc:Fallback>
                <p:oleObj name="Equation" r:id="rId13" imgW="342720" imgH="177480" progId="Equation.DSMT4">
                  <p:embed/>
                  <p:pic>
                    <p:nvPicPr>
                      <p:cNvPr id="3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4413" y="1581150"/>
                        <a:ext cx="385762" cy="200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2493217"/>
              </p:ext>
            </p:extLst>
          </p:nvPr>
        </p:nvGraphicFramePr>
        <p:xfrm>
          <a:off x="2079625" y="2422525"/>
          <a:ext cx="317500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279360" imgH="177480" progId="Equation.DSMT4">
                  <p:embed/>
                </p:oleObj>
              </mc:Choice>
              <mc:Fallback>
                <p:oleObj name="Equation" r:id="rId15" imgW="279360" imgH="177480" progId="Equation.DSMT4">
                  <p:embed/>
                  <p:pic>
                    <p:nvPicPr>
                      <p:cNvPr id="3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9625" y="2422525"/>
                        <a:ext cx="317500" cy="200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2"/>
          <p:cNvGraphicFramePr>
            <a:graphicFrameLocks noChangeAspect="1"/>
          </p:cNvGraphicFramePr>
          <p:nvPr/>
        </p:nvGraphicFramePr>
        <p:xfrm>
          <a:off x="198438" y="2765425"/>
          <a:ext cx="1611312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761760" imgH="253800" progId="Equation.DSMT4">
                  <p:embed/>
                </p:oleObj>
              </mc:Choice>
              <mc:Fallback>
                <p:oleObj name="Equation" r:id="rId17" imgW="761760" imgH="253800" progId="Equation.DSMT4">
                  <p:embed/>
                  <p:pic>
                    <p:nvPicPr>
                      <p:cNvPr id="3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438" y="2765425"/>
                        <a:ext cx="1611312" cy="5381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2"/>
          <p:cNvGraphicFramePr>
            <a:graphicFrameLocks noChangeAspect="1"/>
          </p:cNvGraphicFramePr>
          <p:nvPr/>
        </p:nvGraphicFramePr>
        <p:xfrm>
          <a:off x="4287838" y="2120900"/>
          <a:ext cx="1268412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850680" imgH="177480" progId="Equation.DSMT4">
                  <p:embed/>
                </p:oleObj>
              </mc:Choice>
              <mc:Fallback>
                <p:oleObj name="Equation" r:id="rId19" imgW="850680" imgH="177480" progId="Equation.DSMT4">
                  <p:embed/>
                  <p:pic>
                    <p:nvPicPr>
                      <p:cNvPr id="3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7838" y="2120900"/>
                        <a:ext cx="1268412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0437529"/>
              </p:ext>
            </p:extLst>
          </p:nvPr>
        </p:nvGraphicFramePr>
        <p:xfrm>
          <a:off x="7067550" y="1485900"/>
          <a:ext cx="385763" cy="18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342720" imgH="177480" progId="Equation.DSMT4">
                  <p:embed/>
                </p:oleObj>
              </mc:Choice>
              <mc:Fallback>
                <p:oleObj name="Equation" r:id="rId21" imgW="342720" imgH="177480" progId="Equation.DSMT4">
                  <p:embed/>
                  <p:pic>
                    <p:nvPicPr>
                      <p:cNvPr id="3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7550" y="1485900"/>
                        <a:ext cx="385763" cy="185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8313928"/>
              </p:ext>
            </p:extLst>
          </p:nvPr>
        </p:nvGraphicFramePr>
        <p:xfrm>
          <a:off x="5941866" y="2102137"/>
          <a:ext cx="385763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266400" imgH="177480" progId="Equation.DSMT4">
                  <p:embed/>
                </p:oleObj>
              </mc:Choice>
              <mc:Fallback>
                <p:oleObj name="Equation" r:id="rId23" imgW="266400" imgH="177480" progId="Equation.DSMT4">
                  <p:embed/>
                  <p:pic>
                    <p:nvPicPr>
                      <p:cNvPr id="3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1866" y="2102137"/>
                        <a:ext cx="385763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2"/>
          <p:cNvGraphicFramePr>
            <a:graphicFrameLocks noChangeAspect="1"/>
          </p:cNvGraphicFramePr>
          <p:nvPr/>
        </p:nvGraphicFramePr>
        <p:xfrm>
          <a:off x="4033838" y="2778125"/>
          <a:ext cx="1611312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761760" imgH="253800" progId="Equation.DSMT4">
                  <p:embed/>
                </p:oleObj>
              </mc:Choice>
              <mc:Fallback>
                <p:oleObj name="Equation" r:id="rId25" imgW="761760" imgH="253800" progId="Equation.DSMT4">
                  <p:embed/>
                  <p:pic>
                    <p:nvPicPr>
                      <p:cNvPr id="3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3838" y="2778125"/>
                        <a:ext cx="1611312" cy="5381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Arc 38"/>
          <p:cNvSpPr/>
          <p:nvPr/>
        </p:nvSpPr>
        <p:spPr>
          <a:xfrm>
            <a:off x="6459538" y="1758950"/>
            <a:ext cx="1260475" cy="1260475"/>
          </a:xfrm>
          <a:prstGeom prst="arc">
            <a:avLst>
              <a:gd name="adj1" fmla="val 10863442"/>
              <a:gd name="adj2" fmla="val 12809842"/>
            </a:avLst>
          </a:prstGeom>
          <a:ln w="22225">
            <a:solidFill>
              <a:srgbClr val="00B050"/>
            </a:solidFill>
            <a:headEnd type="none" w="lg" len="lg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11" name="Group 9"/>
          <p:cNvGrpSpPr>
            <a:grpSpLocks/>
          </p:cNvGrpSpPr>
          <p:nvPr/>
        </p:nvGrpSpPr>
        <p:grpSpPr bwMode="auto">
          <a:xfrm rot="5400000">
            <a:off x="3002757" y="3917156"/>
            <a:ext cx="1588" cy="2232025"/>
            <a:chOff x="2713818" y="2786852"/>
            <a:chExt cx="2382" cy="2570974"/>
          </a:xfrm>
        </p:grpSpPr>
        <p:cxnSp>
          <p:nvCxnSpPr>
            <p:cNvPr id="42" name="Straight Arrow Connector 41"/>
            <p:cNvCxnSpPr/>
            <p:nvPr/>
          </p:nvCxnSpPr>
          <p:spPr>
            <a:xfrm rot="5400000" flipH="1" flipV="1">
              <a:off x="2072267" y="3444863"/>
              <a:ext cx="1285486" cy="23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 rot="16200000" flipH="1">
              <a:off x="2072266" y="4730350"/>
              <a:ext cx="1285488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Arc 43"/>
          <p:cNvSpPr/>
          <p:nvPr/>
        </p:nvSpPr>
        <p:spPr>
          <a:xfrm>
            <a:off x="2365375" y="4419600"/>
            <a:ext cx="1260475" cy="1260475"/>
          </a:xfrm>
          <a:prstGeom prst="arc">
            <a:avLst>
              <a:gd name="adj1" fmla="val 21596377"/>
              <a:gd name="adj2" fmla="val 10699894"/>
            </a:avLst>
          </a:prstGeom>
          <a:ln>
            <a:solidFill>
              <a:srgbClr val="0070C0"/>
            </a:solidFill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45" name="Object 2"/>
          <p:cNvGraphicFramePr>
            <a:graphicFrameLocks noChangeAspect="1"/>
          </p:cNvGraphicFramePr>
          <p:nvPr/>
        </p:nvGraphicFramePr>
        <p:xfrm>
          <a:off x="285750" y="4597400"/>
          <a:ext cx="14478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965160" imgH="177480" progId="Equation.DSMT4">
                  <p:embed/>
                </p:oleObj>
              </mc:Choice>
              <mc:Fallback>
                <p:oleObj name="Equation" r:id="rId27" imgW="965160" imgH="177480" progId="Equation.DSMT4">
                  <p:embed/>
                  <p:pic>
                    <p:nvPicPr>
                      <p:cNvPr id="4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4597400"/>
                        <a:ext cx="14478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8834036"/>
              </p:ext>
            </p:extLst>
          </p:nvPr>
        </p:nvGraphicFramePr>
        <p:xfrm>
          <a:off x="2179638" y="5616575"/>
          <a:ext cx="500062" cy="18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444240" imgH="177480" progId="Equation.DSMT4">
                  <p:embed/>
                </p:oleObj>
              </mc:Choice>
              <mc:Fallback>
                <p:oleObj name="Equation" r:id="rId29" imgW="444240" imgH="177480" progId="Equation.DSMT4">
                  <p:embed/>
                  <p:pic>
                    <p:nvPicPr>
                      <p:cNvPr id="4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9638" y="5616575"/>
                        <a:ext cx="500062" cy="184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807043"/>
              </p:ext>
            </p:extLst>
          </p:nvPr>
        </p:nvGraphicFramePr>
        <p:xfrm>
          <a:off x="1995488" y="4600575"/>
          <a:ext cx="403225" cy="217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279360" imgH="177480" progId="Equation.DSMT4">
                  <p:embed/>
                </p:oleObj>
              </mc:Choice>
              <mc:Fallback>
                <p:oleObj name="Equation" r:id="rId31" imgW="279360" imgH="177480" progId="Equation.DSMT4">
                  <p:embed/>
                  <p:pic>
                    <p:nvPicPr>
                      <p:cNvPr id="4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488" y="4600575"/>
                        <a:ext cx="403225" cy="217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2"/>
          <p:cNvGraphicFramePr>
            <a:graphicFrameLocks noChangeAspect="1"/>
          </p:cNvGraphicFramePr>
          <p:nvPr/>
        </p:nvGraphicFramePr>
        <p:xfrm>
          <a:off x="185738" y="5419725"/>
          <a:ext cx="1636712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774360" imgH="253800" progId="Equation.DSMT4">
                  <p:embed/>
                </p:oleObj>
              </mc:Choice>
              <mc:Fallback>
                <p:oleObj name="Equation" r:id="rId33" imgW="774360" imgH="253800" progId="Equation.DSMT4">
                  <p:embed/>
                  <p:pic>
                    <p:nvPicPr>
                      <p:cNvPr id="4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8" y="5419725"/>
                        <a:ext cx="1636712" cy="5381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Arc 48"/>
          <p:cNvSpPr/>
          <p:nvPr/>
        </p:nvSpPr>
        <p:spPr>
          <a:xfrm>
            <a:off x="2363788" y="4405313"/>
            <a:ext cx="1260475" cy="1260475"/>
          </a:xfrm>
          <a:prstGeom prst="arc">
            <a:avLst>
              <a:gd name="adj1" fmla="val 10669153"/>
              <a:gd name="adj2" fmla="val 13758979"/>
            </a:avLst>
          </a:prstGeom>
          <a:ln w="25400">
            <a:solidFill>
              <a:srgbClr val="00B050"/>
            </a:solidFill>
            <a:headEnd type="none" w="lg" len="lg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50" name="Object 2"/>
          <p:cNvGraphicFramePr>
            <a:graphicFrameLocks noChangeAspect="1"/>
          </p:cNvGraphicFramePr>
          <p:nvPr/>
        </p:nvGraphicFramePr>
        <p:xfrm>
          <a:off x="4241800" y="4572000"/>
          <a:ext cx="13081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876240" imgH="177480" progId="Equation.DSMT4">
                  <p:embed/>
                </p:oleObj>
              </mc:Choice>
              <mc:Fallback>
                <p:oleObj name="Equation" r:id="rId35" imgW="876240" imgH="177480" progId="Equation.DSMT4">
                  <p:embed/>
                  <p:pic>
                    <p:nvPicPr>
                      <p:cNvPr id="5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1800" y="4572000"/>
                        <a:ext cx="13081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9"/>
          <p:cNvGrpSpPr>
            <a:grpSpLocks/>
          </p:cNvGrpSpPr>
          <p:nvPr/>
        </p:nvGrpSpPr>
        <p:grpSpPr bwMode="auto">
          <a:xfrm rot="5400000">
            <a:off x="7058025" y="3790951"/>
            <a:ext cx="3175" cy="2298700"/>
            <a:chOff x="2711722" y="2786851"/>
            <a:chExt cx="4478" cy="2647965"/>
          </a:xfrm>
        </p:grpSpPr>
        <p:cxnSp>
          <p:nvCxnSpPr>
            <p:cNvPr id="52" name="Straight Arrow Connector 51"/>
            <p:cNvCxnSpPr/>
            <p:nvPr/>
          </p:nvCxnSpPr>
          <p:spPr>
            <a:xfrm rot="5400000" flipH="1" flipV="1">
              <a:off x="2072290" y="3444979"/>
              <a:ext cx="1285579" cy="224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 rot="5400000">
              <a:off x="2031648" y="4768962"/>
              <a:ext cx="1362386" cy="2238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Arc 53"/>
          <p:cNvSpPr/>
          <p:nvPr/>
        </p:nvSpPr>
        <p:spPr>
          <a:xfrm>
            <a:off x="6475413" y="4319588"/>
            <a:ext cx="1260475" cy="1260475"/>
          </a:xfrm>
          <a:prstGeom prst="arc">
            <a:avLst>
              <a:gd name="adj1" fmla="val 10757104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5" name="Arc 54"/>
          <p:cNvSpPr/>
          <p:nvPr/>
        </p:nvSpPr>
        <p:spPr>
          <a:xfrm>
            <a:off x="6467475" y="4316413"/>
            <a:ext cx="1133475" cy="1300162"/>
          </a:xfrm>
          <a:prstGeom prst="arc">
            <a:avLst>
              <a:gd name="adj1" fmla="val 40498"/>
              <a:gd name="adj2" fmla="val 10804680"/>
            </a:avLst>
          </a:prstGeom>
          <a:ln>
            <a:solidFill>
              <a:srgbClr val="0070C0"/>
            </a:solidFill>
            <a:headEnd type="non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5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8049185"/>
              </p:ext>
            </p:extLst>
          </p:nvPr>
        </p:nvGraphicFramePr>
        <p:xfrm>
          <a:off x="6226175" y="5510213"/>
          <a:ext cx="404813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355320" imgH="177480" progId="Equation.DSMT4">
                  <p:embed/>
                </p:oleObj>
              </mc:Choice>
              <mc:Fallback>
                <p:oleObj name="Equation" r:id="rId37" imgW="355320" imgH="177480" progId="Equation.DSMT4">
                  <p:embed/>
                  <p:pic>
                    <p:nvPicPr>
                      <p:cNvPr id="5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6175" y="5510213"/>
                        <a:ext cx="404813" cy="200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2349604"/>
              </p:ext>
            </p:extLst>
          </p:nvPr>
        </p:nvGraphicFramePr>
        <p:xfrm>
          <a:off x="7701540" y="4561608"/>
          <a:ext cx="315912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9" imgW="279360" imgH="177480" progId="Equation.DSMT4">
                  <p:embed/>
                </p:oleObj>
              </mc:Choice>
              <mc:Fallback>
                <p:oleObj name="Equation" r:id="rId39" imgW="279360" imgH="177480" progId="Equation.DSMT4">
                  <p:embed/>
                  <p:pic>
                    <p:nvPicPr>
                      <p:cNvPr id="5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01540" y="4561608"/>
                        <a:ext cx="315912" cy="200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2"/>
          <p:cNvGraphicFramePr>
            <a:graphicFrameLocks noChangeAspect="1"/>
          </p:cNvGraphicFramePr>
          <p:nvPr/>
        </p:nvGraphicFramePr>
        <p:xfrm>
          <a:off x="4178300" y="5546725"/>
          <a:ext cx="1612900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1" imgW="761760" imgH="253800" progId="Equation.DSMT4">
                  <p:embed/>
                </p:oleObj>
              </mc:Choice>
              <mc:Fallback>
                <p:oleObj name="Equation" r:id="rId41" imgW="761760" imgH="253800" progId="Equation.DSMT4">
                  <p:embed/>
                  <p:pic>
                    <p:nvPicPr>
                      <p:cNvPr id="5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8300" y="5546725"/>
                        <a:ext cx="1612900" cy="5381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" name="Arc 58"/>
          <p:cNvSpPr/>
          <p:nvPr/>
        </p:nvSpPr>
        <p:spPr>
          <a:xfrm>
            <a:off x="6567488" y="4471988"/>
            <a:ext cx="1036637" cy="931862"/>
          </a:xfrm>
          <a:prstGeom prst="arc">
            <a:avLst>
              <a:gd name="adj1" fmla="val 18263868"/>
              <a:gd name="adj2" fmla="val 14333"/>
            </a:avLst>
          </a:prstGeom>
          <a:ln w="25400">
            <a:solidFill>
              <a:srgbClr val="00B050"/>
            </a:solidFill>
            <a:head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130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43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14554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4400000">
                                      <p:cBhvr>
                                        <p:cTn id="30" dur="4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9000000">
                                      <p:cBhvr>
                                        <p:cTn id="61" dur="4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500000">
                                      <p:cBhvr>
                                        <p:cTn id="94" dur="4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5200000">
                                      <p:cBhvr>
                                        <p:cTn id="127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0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2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70D4F-D6F4-48FC-829F-8811B512A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2051"/>
          </a:xfrm>
        </p:spPr>
        <p:txBody>
          <a:bodyPr>
            <a:normAutofit fontScale="90000"/>
          </a:bodyPr>
          <a:lstStyle/>
          <a:p>
            <a:r>
              <a:rPr lang="en-CA" dirty="0"/>
              <a:t>What Are Reference Angles for?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25970-6EEB-4189-AB7F-9BFC18715AE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61779" y="738554"/>
            <a:ext cx="8862646" cy="3903784"/>
          </a:xfrm>
        </p:spPr>
        <p:txBody>
          <a:bodyPr>
            <a:normAutofit/>
          </a:bodyPr>
          <a:lstStyle/>
          <a:p>
            <a:r>
              <a:rPr lang="en-CA" sz="2200" dirty="0"/>
              <a:t>If you want to “SINE”, “COSINE”, or “TANGENT” an angle greater than 90°, you need to use the reference angle on the x-y plane</a:t>
            </a:r>
          </a:p>
          <a:p>
            <a:r>
              <a:rPr lang="en-CA" sz="2200" dirty="0" err="1"/>
              <a:t>Ie</a:t>
            </a:r>
            <a:r>
              <a:rPr lang="en-CA" sz="2200" dirty="0"/>
              <a:t>: Find the sine of 195°</a:t>
            </a:r>
          </a:p>
          <a:p>
            <a:r>
              <a:rPr lang="en-CA" sz="2200" dirty="0"/>
              <a:t>Step 1: Make a right triangle with the reference angle</a:t>
            </a:r>
          </a:p>
          <a:p>
            <a:r>
              <a:rPr lang="en-CA" sz="2200" dirty="0"/>
              <a:t>Step 2: Indicate what the “</a:t>
            </a:r>
            <a:r>
              <a:rPr lang="en-CA" sz="2200" dirty="0" err="1"/>
              <a:t>opp</a:t>
            </a:r>
            <a:r>
              <a:rPr lang="en-CA" sz="2200" dirty="0"/>
              <a:t>”, “adj” and “</a:t>
            </a:r>
            <a:r>
              <a:rPr lang="en-CA" sz="2200" dirty="0" err="1"/>
              <a:t>hyp</a:t>
            </a:r>
            <a:r>
              <a:rPr lang="en-CA" sz="2200" dirty="0"/>
              <a:t>” sides are</a:t>
            </a:r>
          </a:p>
          <a:p>
            <a:pPr lvl="1"/>
            <a:r>
              <a:rPr lang="en-CA" sz="1900" dirty="0"/>
              <a:t>Note: UP/RIGHT (Positive), “DOWN/LEFT” (Negative)</a:t>
            </a:r>
          </a:p>
          <a:p>
            <a:pPr lvl="1"/>
            <a:r>
              <a:rPr lang="en-CA" sz="1900" dirty="0"/>
              <a:t>Hypotenuse is always positive!</a:t>
            </a:r>
          </a:p>
        </p:txBody>
      </p:sp>
      <p:grpSp>
        <p:nvGrpSpPr>
          <p:cNvPr id="4" name="Group 10">
            <a:extLst>
              <a:ext uri="{FF2B5EF4-FFF2-40B4-BE49-F238E27FC236}">
                <a16:creationId xmlns:a16="http://schemas.microsoft.com/office/drawing/2014/main" id="{AEBB5932-0C25-48F9-A65B-0A82FD8516A0}"/>
              </a:ext>
            </a:extLst>
          </p:cNvPr>
          <p:cNvGrpSpPr>
            <a:grpSpLocks/>
          </p:cNvGrpSpPr>
          <p:nvPr/>
        </p:nvGrpSpPr>
        <p:grpSpPr bwMode="auto">
          <a:xfrm>
            <a:off x="1163192" y="3918313"/>
            <a:ext cx="3126301" cy="2877944"/>
            <a:chOff x="1000100" y="2786058"/>
            <a:chExt cx="2571768" cy="2571768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0DDEB94F-412B-4DD3-826F-E431F6EAE4D9}"/>
                </a:ext>
              </a:extLst>
            </p:cNvPr>
            <p:cNvCxnSpPr/>
            <p:nvPr/>
          </p:nvCxnSpPr>
          <p:spPr>
            <a:xfrm>
              <a:off x="1000100" y="4072983"/>
              <a:ext cx="2571768" cy="0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5A5AFBFA-E6AD-49FA-BAC1-0A7090B927A1}"/>
                </a:ext>
              </a:extLst>
            </p:cNvPr>
            <p:cNvCxnSpPr/>
            <p:nvPr/>
          </p:nvCxnSpPr>
          <p:spPr>
            <a:xfrm rot="5400000">
              <a:off x="1001140" y="4071943"/>
              <a:ext cx="2571768" cy="0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BE5078A-64B8-45EC-98EF-3740E979AEA1}"/>
              </a:ext>
            </a:extLst>
          </p:cNvPr>
          <p:cNvCxnSpPr/>
          <p:nvPr/>
        </p:nvCxnSpPr>
        <p:spPr>
          <a:xfrm flipH="1">
            <a:off x="1377481" y="5353218"/>
            <a:ext cx="1357532" cy="837028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282CAF8B-5399-40FC-A04F-32D5943FCAF1}"/>
              </a:ext>
            </a:extLst>
          </p:cNvPr>
          <p:cNvSpPr txBox="1"/>
          <p:nvPr/>
        </p:nvSpPr>
        <p:spPr>
          <a:xfrm>
            <a:off x="3999646" y="3710061"/>
            <a:ext cx="3607078" cy="4154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100" dirty="0">
                <a:solidFill>
                  <a:srgbClr val="FF0000"/>
                </a:solidFill>
                <a:latin typeface="+mj-lt"/>
              </a:rPr>
              <a:t>Q: Which quadrant is 195</a:t>
            </a:r>
            <a:r>
              <a:rPr lang="en-CA" sz="2000" dirty="0">
                <a:solidFill>
                  <a:srgbClr val="FF0000"/>
                </a:solidFill>
              </a:rPr>
              <a:t>°</a:t>
            </a:r>
            <a:r>
              <a:rPr lang="en-CA" sz="2100" dirty="0">
                <a:solidFill>
                  <a:srgbClr val="FF0000"/>
                </a:solidFill>
                <a:latin typeface="+mj-lt"/>
              </a:rPr>
              <a:t>?</a:t>
            </a: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06F557E4-9500-4CE9-9310-AD4161500346}"/>
              </a:ext>
            </a:extLst>
          </p:cNvPr>
          <p:cNvSpPr/>
          <p:nvPr/>
        </p:nvSpPr>
        <p:spPr>
          <a:xfrm flipV="1">
            <a:off x="1421805" y="5357824"/>
            <a:ext cx="1313543" cy="841828"/>
          </a:xfrm>
          <a:prstGeom prst="triangle">
            <a:avLst>
              <a:gd name="adj" fmla="val 0"/>
            </a:avLst>
          </a:prstGeom>
          <a:solidFill>
            <a:srgbClr val="92D050">
              <a:alpha val="6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ECB5AF5-91E7-460E-B290-0F23B795F563}"/>
              </a:ext>
            </a:extLst>
          </p:cNvPr>
          <p:cNvSpPr txBox="1"/>
          <p:nvPr/>
        </p:nvSpPr>
        <p:spPr>
          <a:xfrm>
            <a:off x="3999646" y="4167261"/>
            <a:ext cx="4095993" cy="4154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100" dirty="0">
                <a:solidFill>
                  <a:srgbClr val="FF0000"/>
                </a:solidFill>
                <a:latin typeface="+mj-lt"/>
              </a:rPr>
              <a:t>Q: What is the reference angle?</a:t>
            </a:r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65610E5C-1D55-4713-ADAE-F55A204AFF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5537024"/>
              </p:ext>
            </p:extLst>
          </p:nvPr>
        </p:nvGraphicFramePr>
        <p:xfrm>
          <a:off x="2054463" y="5337816"/>
          <a:ext cx="457557" cy="337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41200" imgH="177480" progId="Equation.DSMT4">
                  <p:embed/>
                </p:oleObj>
              </mc:Choice>
              <mc:Fallback>
                <p:oleObj name="Equation" r:id="rId3" imgW="241200" imgH="17748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65610E5C-1D55-4713-ADAE-F55A204AFFD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54463" y="5337816"/>
                        <a:ext cx="457557" cy="337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42176DD2-CF35-4B4C-AF1E-9CDB31A35F39}"/>
              </a:ext>
            </a:extLst>
          </p:cNvPr>
          <p:cNvSpPr txBox="1"/>
          <p:nvPr/>
        </p:nvSpPr>
        <p:spPr>
          <a:xfrm>
            <a:off x="3987154" y="4671930"/>
            <a:ext cx="4663456" cy="73866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100" dirty="0">
                <a:solidFill>
                  <a:srgbClr val="FF0000"/>
                </a:solidFill>
                <a:latin typeface="+mj-lt"/>
              </a:rPr>
              <a:t>Q: What are the lengths of the sides</a:t>
            </a:r>
            <a:br>
              <a:rPr lang="en-CA" sz="2100" dirty="0">
                <a:solidFill>
                  <a:srgbClr val="FF0000"/>
                </a:solidFill>
                <a:latin typeface="+mj-lt"/>
              </a:rPr>
            </a:br>
            <a:r>
              <a:rPr lang="en-CA" sz="2100" dirty="0">
                <a:solidFill>
                  <a:srgbClr val="FF0000"/>
                </a:solidFill>
                <a:latin typeface="+mj-lt"/>
              </a:rPr>
              <a:t>in this triangle?</a:t>
            </a:r>
          </a:p>
        </p:txBody>
      </p:sp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F89FC947-F1AB-4936-B0BB-7B8870BCACB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1605942"/>
              </p:ext>
            </p:extLst>
          </p:nvPr>
        </p:nvGraphicFramePr>
        <p:xfrm>
          <a:off x="1976594" y="5715079"/>
          <a:ext cx="466803" cy="468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77480" imgH="177480" progId="Equation.DSMT4">
                  <p:embed/>
                </p:oleObj>
              </mc:Choice>
              <mc:Fallback>
                <p:oleObj name="Equation" r:id="rId5" imgW="177480" imgH="17748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F89FC947-F1AB-4936-B0BB-7B8870BCACB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76594" y="5715079"/>
                        <a:ext cx="466803" cy="4681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55CA5521-5BB8-49F2-9215-3CC879AB91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8032331"/>
              </p:ext>
            </p:extLst>
          </p:nvPr>
        </p:nvGraphicFramePr>
        <p:xfrm>
          <a:off x="1493838" y="5059363"/>
          <a:ext cx="10287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622080" imgH="177480" progId="Equation.DSMT4">
                  <p:embed/>
                </p:oleObj>
              </mc:Choice>
              <mc:Fallback>
                <p:oleObj name="Equation" r:id="rId7" imgW="622080" imgH="17748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55CA5521-5BB8-49F2-9215-3CC879AB91E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93838" y="5059363"/>
                        <a:ext cx="1028700" cy="295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7243E038-15C0-472B-87D3-A0CC0B9243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7208142"/>
              </p:ext>
            </p:extLst>
          </p:nvPr>
        </p:nvGraphicFramePr>
        <p:xfrm>
          <a:off x="258763" y="5608638"/>
          <a:ext cx="10287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622080" imgH="177480" progId="Equation.DSMT4">
                  <p:embed/>
                </p:oleObj>
              </mc:Choice>
              <mc:Fallback>
                <p:oleObj name="Equation" r:id="rId9" imgW="622080" imgH="177480" progId="Equation.DSMT4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7243E038-15C0-472B-87D3-A0CC0B9243F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58763" y="5608638"/>
                        <a:ext cx="1028700" cy="295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868F47DD-F6DE-44CD-8719-2FF381DFAF4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2112810"/>
              </p:ext>
            </p:extLst>
          </p:nvPr>
        </p:nvGraphicFramePr>
        <p:xfrm>
          <a:off x="3978301" y="5591331"/>
          <a:ext cx="1451300" cy="41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647640" imgH="177480" progId="Equation.DSMT4">
                  <p:embed/>
                </p:oleObj>
              </mc:Choice>
              <mc:Fallback>
                <p:oleObj name="Equation" r:id="rId11" imgW="647640" imgH="17748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868F47DD-F6DE-44CD-8719-2FF381DFAF4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978301" y="5591331"/>
                        <a:ext cx="1451300" cy="412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B41BF00C-A446-421F-962A-417E49189E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1712868"/>
              </p:ext>
            </p:extLst>
          </p:nvPr>
        </p:nvGraphicFramePr>
        <p:xfrm>
          <a:off x="5398229" y="5572412"/>
          <a:ext cx="2076450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927000" imgH="177480" progId="Equation.DSMT4">
                  <p:embed/>
                </p:oleObj>
              </mc:Choice>
              <mc:Fallback>
                <p:oleObj name="Equation" r:id="rId13" imgW="927000" imgH="177480" progId="Equation.DSMT4">
                  <p:embed/>
                  <p:pic>
                    <p:nvPicPr>
                      <p:cNvPr id="20" name="Object 19">
                        <a:extLst>
                          <a:ext uri="{FF2B5EF4-FFF2-40B4-BE49-F238E27FC236}">
                            <a16:creationId xmlns:a16="http://schemas.microsoft.com/office/drawing/2014/main" id="{B41BF00C-A446-421F-962A-417E49189E3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398229" y="5572412"/>
                        <a:ext cx="2076450" cy="411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2B81643-E288-456D-89EA-4DC26184E231}"/>
              </a:ext>
            </a:extLst>
          </p:cNvPr>
          <p:cNvCxnSpPr/>
          <p:nvPr/>
        </p:nvCxnSpPr>
        <p:spPr>
          <a:xfrm flipV="1">
            <a:off x="1386590" y="5351489"/>
            <a:ext cx="0" cy="83195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83C56E4-B299-4D0C-9057-47DA5D7D4FD2}"/>
              </a:ext>
            </a:extLst>
          </p:cNvPr>
          <p:cNvCxnSpPr>
            <a:cxnSpLocks/>
            <a:endCxn id="11" idx="4"/>
          </p:cNvCxnSpPr>
          <p:nvPr/>
        </p:nvCxnSpPr>
        <p:spPr>
          <a:xfrm flipV="1">
            <a:off x="1396584" y="5357824"/>
            <a:ext cx="1338764" cy="8206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ED7D510A-FAD0-4442-AFC0-94E660E063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4077708"/>
              </p:ext>
            </p:extLst>
          </p:nvPr>
        </p:nvGraphicFramePr>
        <p:xfrm>
          <a:off x="5142511" y="5998720"/>
          <a:ext cx="2539948" cy="859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473120" imgH="482400" progId="Equation.DSMT4">
                  <p:embed/>
                </p:oleObj>
              </mc:Choice>
              <mc:Fallback>
                <p:oleObj name="Equation" r:id="rId15" imgW="1473120" imgH="482400" progId="Equation.DSMT4">
                  <p:embed/>
                  <p:pic>
                    <p:nvPicPr>
                      <p:cNvPr id="26" name="Object 25">
                        <a:extLst>
                          <a:ext uri="{FF2B5EF4-FFF2-40B4-BE49-F238E27FC236}">
                            <a16:creationId xmlns:a16="http://schemas.microsoft.com/office/drawing/2014/main" id="{ED7D510A-FAD0-4442-AFC0-94E660E063A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142511" y="5998720"/>
                        <a:ext cx="2539948" cy="8592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1290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1E3DA-08D0-4A86-B79E-310F279722C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29065" y="351692"/>
            <a:ext cx="8018584" cy="21453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CA" dirty="0"/>
              <a:t>Q: Without using a calculator, which of the following is equal to tan17°?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/>
              <a:t>a) tan163°        b) tan197°       c) tan287°     d) tan343°</a:t>
            </a:r>
          </a:p>
          <a:p>
            <a:pPr marL="0" indent="0">
              <a:buNone/>
            </a:pPr>
            <a:r>
              <a:rPr lang="en-CA" dirty="0"/>
              <a:t>e) tan ( –17 °)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8DA5E8C-E9D2-4A92-B901-CB27F1A70F60}"/>
              </a:ext>
            </a:extLst>
          </p:cNvPr>
          <p:cNvSpPr txBox="1">
            <a:spLocks/>
          </p:cNvSpPr>
          <p:nvPr/>
        </p:nvSpPr>
        <p:spPr>
          <a:xfrm>
            <a:off x="248476" y="3471665"/>
            <a:ext cx="8656819" cy="97061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CA"/>
              <a:t>Q: Which of the following angles have the same reference angles?</a:t>
            </a: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BD0372B-63A1-4F7C-9642-E3C9D36D77D5}"/>
                  </a:ext>
                </a:extLst>
              </p:cNvPr>
              <p:cNvSpPr txBox="1"/>
              <p:nvPr/>
            </p:nvSpPr>
            <p:spPr>
              <a:xfrm>
                <a:off x="389732" y="4296124"/>
                <a:ext cx="126714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CA" sz="2800" b="0" i="1" smtClean="0">
                          <a:latin typeface="Cambria Math" panose="02040503050406030204" pitchFamily="18" charset="0"/>
                        </a:rPr>
                        <m:t>) 195°</m:t>
                      </m:r>
                    </m:oMath>
                  </m:oMathPara>
                </a14:m>
                <a:endParaRPr lang="en-CA" sz="2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BD0372B-63A1-4F7C-9642-E3C9D36D77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732" y="4296124"/>
                <a:ext cx="1267142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ED46B8E-8C33-4388-BB54-2B71C545D5E0}"/>
                  </a:ext>
                </a:extLst>
              </p:cNvPr>
              <p:cNvSpPr txBox="1"/>
              <p:nvPr/>
            </p:nvSpPr>
            <p:spPr>
              <a:xfrm>
                <a:off x="407221" y="5145567"/>
                <a:ext cx="139371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sz="2800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CA" sz="2800" b="0" i="1" smtClean="0">
                          <a:latin typeface="Cambria Math" panose="02040503050406030204" pitchFamily="18" charset="0"/>
                        </a:rPr>
                        <m:t>)−15°</m:t>
                      </m:r>
                    </m:oMath>
                  </m:oMathPara>
                </a14:m>
                <a:endParaRPr lang="en-CA" sz="2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ED46B8E-8C33-4388-BB54-2B71C545D5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221" y="5145567"/>
                <a:ext cx="1393715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42C418A-C05C-4696-89B1-FE06B71C8F34}"/>
                  </a:ext>
                </a:extLst>
              </p:cNvPr>
              <p:cNvSpPr txBox="1"/>
              <p:nvPr/>
            </p:nvSpPr>
            <p:spPr>
              <a:xfrm>
                <a:off x="2783161" y="4253652"/>
                <a:ext cx="125983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sz="28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CA" sz="2800" b="0" i="1" smtClean="0">
                          <a:latin typeface="Cambria Math" panose="02040503050406030204" pitchFamily="18" charset="0"/>
                        </a:rPr>
                        <m:t>) 285°</m:t>
                      </m:r>
                    </m:oMath>
                  </m:oMathPara>
                </a14:m>
                <a:endParaRPr lang="en-CA" sz="2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42C418A-C05C-4696-89B1-FE06B71C8F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3161" y="4253652"/>
                <a:ext cx="1259832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A654351-6954-4742-BF66-9D7FA65FA29B}"/>
                  </a:ext>
                </a:extLst>
              </p:cNvPr>
              <p:cNvSpPr txBox="1"/>
              <p:nvPr/>
            </p:nvSpPr>
            <p:spPr>
              <a:xfrm>
                <a:off x="2800650" y="5103095"/>
                <a:ext cx="126566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sz="28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CA" sz="2800" b="0" i="1" smtClean="0">
                          <a:latin typeface="Cambria Math" panose="02040503050406030204" pitchFamily="18" charset="0"/>
                        </a:rPr>
                        <m:t>) 105°</m:t>
                      </m:r>
                    </m:oMath>
                  </m:oMathPara>
                </a14:m>
                <a:endParaRPr lang="en-CA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A654351-6954-4742-BF66-9D7FA65FA2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0650" y="5103095"/>
                <a:ext cx="1265667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C167A25-7E87-4E62-A228-5DA3CAF04F41}"/>
                  </a:ext>
                </a:extLst>
              </p:cNvPr>
              <p:cNvSpPr txBox="1"/>
              <p:nvPr/>
            </p:nvSpPr>
            <p:spPr>
              <a:xfrm>
                <a:off x="5026688" y="4226171"/>
                <a:ext cx="123450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sz="28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CA" sz="2800" b="0" i="1" smtClean="0">
                          <a:latin typeface="Cambria Math" panose="02040503050406030204" pitchFamily="18" charset="0"/>
                        </a:rPr>
                        <m:t>) 165°</m:t>
                      </m:r>
                    </m:oMath>
                  </m:oMathPara>
                </a14:m>
                <a:endParaRPr lang="en-CA" sz="2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C167A25-7E87-4E62-A228-5DA3CAF04F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6688" y="4226171"/>
                <a:ext cx="1234504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C6B93F5-F17F-4CCF-9BF4-750F4042BEC2}"/>
                  </a:ext>
                </a:extLst>
              </p:cNvPr>
              <p:cNvSpPr txBox="1"/>
              <p:nvPr/>
            </p:nvSpPr>
            <p:spPr>
              <a:xfrm>
                <a:off x="4984217" y="5075614"/>
                <a:ext cx="108497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sz="28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CA" sz="2800" b="0" i="1" smtClean="0">
                          <a:latin typeface="Cambria Math" panose="02040503050406030204" pitchFamily="18" charset="0"/>
                        </a:rPr>
                        <m:t>) 85°</m:t>
                      </m:r>
                    </m:oMath>
                  </m:oMathPara>
                </a14:m>
                <a:endParaRPr lang="en-CA" sz="2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C6B93F5-F17F-4CCF-9BF4-750F4042BE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4217" y="5075614"/>
                <a:ext cx="1084976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59FA712-C99B-48C3-A497-49CE6E760F50}"/>
                  </a:ext>
                </a:extLst>
              </p:cNvPr>
              <p:cNvSpPr txBox="1"/>
              <p:nvPr/>
            </p:nvSpPr>
            <p:spPr>
              <a:xfrm>
                <a:off x="7187769" y="4198690"/>
                <a:ext cx="127778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sz="2800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CA" sz="2800" b="0" i="1" smtClean="0">
                          <a:latin typeface="Cambria Math" panose="02040503050406030204" pitchFamily="18" charset="0"/>
                        </a:rPr>
                        <m:t>) 345°</m:t>
                      </m:r>
                    </m:oMath>
                  </m:oMathPara>
                </a14:m>
                <a:endParaRPr lang="en-CA" sz="2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59FA712-C99B-48C3-A497-49CE6E760F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7769" y="4198690"/>
                <a:ext cx="1277786" cy="4308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E0A7E36-4A4D-4F9E-A895-D57F69AC951E}"/>
                  </a:ext>
                </a:extLst>
              </p:cNvPr>
              <p:cNvSpPr txBox="1"/>
              <p:nvPr/>
            </p:nvSpPr>
            <p:spPr>
              <a:xfrm>
                <a:off x="6823009" y="5063123"/>
                <a:ext cx="161159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sz="28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CA" sz="2800" b="0" i="1" smtClean="0">
                          <a:latin typeface="Cambria Math" panose="02040503050406030204" pitchFamily="18" charset="0"/>
                        </a:rPr>
                        <m:t>)−735°</m:t>
                      </m:r>
                    </m:oMath>
                  </m:oMathPara>
                </a14:m>
                <a:endParaRPr lang="en-CA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E0A7E36-4A4D-4F9E-A895-D57F69AC9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3009" y="5063123"/>
                <a:ext cx="1611595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10648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9E020A-04DE-4DE5-8D96-7F4806697DA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29784" y="254833"/>
            <a:ext cx="8634334" cy="32678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/>
              <a:t>Ex: A terminal arm is rotated 571° </a:t>
            </a:r>
            <a:r>
              <a:rPr lang="en-CA" dirty="0" err="1"/>
              <a:t>ccw</a:t>
            </a:r>
            <a:r>
              <a:rPr lang="en-CA" dirty="0"/>
              <a:t> around the origin in an unit circle</a:t>
            </a:r>
          </a:p>
          <a:p>
            <a:pPr marL="0" indent="0">
              <a:buNone/>
            </a:pPr>
            <a:r>
              <a:rPr lang="en-CA" dirty="0" err="1"/>
              <a:t>i</a:t>
            </a:r>
            <a:r>
              <a:rPr lang="en-CA" dirty="0"/>
              <a:t>) What is the reference angle?</a:t>
            </a:r>
          </a:p>
          <a:p>
            <a:pPr marL="0" indent="0">
              <a:buNone/>
            </a:pPr>
            <a:r>
              <a:rPr lang="en-CA" dirty="0"/>
              <a:t>ii) What is the general formula for all coterminal angles?</a:t>
            </a:r>
          </a:p>
          <a:p>
            <a:pPr marL="0" indent="0">
              <a:buNone/>
            </a:pPr>
            <a:r>
              <a:rPr lang="en-CA" dirty="0"/>
              <a:t>iii) What is the base and height of the triangle created by the reference angle?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164713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1F33D-24C7-4D8F-B554-40AD0AC8C78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72386" y="63708"/>
            <a:ext cx="8267075" cy="888167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Ex: Which one of the following is the general formula for all the coterminal angles with 415° 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62F98E1-3AA9-4312-A8A4-CADB71EDBBF4}"/>
                  </a:ext>
                </a:extLst>
              </p:cNvPr>
              <p:cNvSpPr txBox="1"/>
              <p:nvPr/>
            </p:nvSpPr>
            <p:spPr>
              <a:xfrm>
                <a:off x="539646" y="1157990"/>
                <a:ext cx="4269823" cy="5232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CA" sz="3400" dirty="0">
                    <a:ea typeface="Cambria Math" panose="020405030504060302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CA" sz="3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r>
                      <a:rPr lang="en-CA" sz="3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=125°±360°(</m:t>
                    </m:r>
                    <m:r>
                      <a:rPr lang="en-CA" sz="3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CA" sz="3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CA" sz="3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62F98E1-3AA9-4312-A8A4-CADB71EDBB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646" y="1157990"/>
                <a:ext cx="4269823" cy="523220"/>
              </a:xfrm>
              <a:prstGeom prst="rect">
                <a:avLst/>
              </a:prstGeom>
              <a:blipFill>
                <a:blip r:embed="rId3"/>
                <a:stretch>
                  <a:fillRect l="-6143" t="-26744" b="-47674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ABF4E1B-BB47-4E18-AA0A-80509078A128}"/>
                  </a:ext>
                </a:extLst>
              </p:cNvPr>
              <p:cNvSpPr txBox="1"/>
              <p:nvPr/>
            </p:nvSpPr>
            <p:spPr>
              <a:xfrm>
                <a:off x="549639" y="1775085"/>
                <a:ext cx="4269823" cy="5232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CA" sz="3400" dirty="0">
                    <a:ea typeface="Cambria Math" panose="02040503050406030204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CA" sz="3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r>
                      <a:rPr lang="en-CA" sz="3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=125°±180°(</m:t>
                    </m:r>
                    <m:r>
                      <a:rPr lang="en-CA" sz="3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CA" sz="3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CA" sz="3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ABF4E1B-BB47-4E18-AA0A-80509078A1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639" y="1775085"/>
                <a:ext cx="4269823" cy="523220"/>
              </a:xfrm>
              <a:prstGeom prst="rect">
                <a:avLst/>
              </a:prstGeom>
              <a:blipFill>
                <a:blip r:embed="rId4"/>
                <a:stretch>
                  <a:fillRect l="-6134" t="-26744" b="-47674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03DA562-3571-474E-94CD-2D9E0D26B82C}"/>
                  </a:ext>
                </a:extLst>
              </p:cNvPr>
              <p:cNvSpPr txBox="1"/>
              <p:nvPr/>
            </p:nvSpPr>
            <p:spPr>
              <a:xfrm>
                <a:off x="559632" y="2392180"/>
                <a:ext cx="4221733" cy="5232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CA" sz="3400" dirty="0">
                    <a:ea typeface="Cambria Math" panose="02040503050406030204" pitchFamily="18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CA" sz="3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r>
                      <a:rPr lang="en-CA" sz="3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=415°±360°(</m:t>
                    </m:r>
                    <m:r>
                      <a:rPr lang="en-CA" sz="3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CA" sz="3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CA" sz="3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03DA562-3571-474E-94CD-2D9E0D26B8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632" y="2392180"/>
                <a:ext cx="4221733" cy="523220"/>
              </a:xfrm>
              <a:prstGeom prst="rect">
                <a:avLst/>
              </a:prstGeom>
              <a:blipFill>
                <a:blip r:embed="rId5"/>
                <a:stretch>
                  <a:fillRect l="-6214" t="-25581" b="-47674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ACFEB16-0F15-480D-8E40-83EA5215C2D6}"/>
                  </a:ext>
                </a:extLst>
              </p:cNvPr>
              <p:cNvSpPr txBox="1"/>
              <p:nvPr/>
            </p:nvSpPr>
            <p:spPr>
              <a:xfrm>
                <a:off x="569625" y="3009275"/>
                <a:ext cx="4277838" cy="5232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CA" sz="3400" dirty="0">
                    <a:ea typeface="Cambria Math" panose="02040503050406030204" pitchFamily="18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CA" sz="3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r>
                      <a:rPr lang="en-CA" sz="3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=415°±180°(</m:t>
                    </m:r>
                    <m:r>
                      <a:rPr lang="en-CA" sz="3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CA" sz="3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CA" sz="3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ACFEB16-0F15-480D-8E40-83EA5215C2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625" y="3009275"/>
                <a:ext cx="4277838" cy="523220"/>
              </a:xfrm>
              <a:prstGeom prst="rect">
                <a:avLst/>
              </a:prstGeom>
              <a:blipFill>
                <a:blip r:embed="rId6"/>
                <a:stretch>
                  <a:fillRect l="-6125" t="-27059" b="-49412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AF15D8C-0C88-41FB-B6E9-458945947236}"/>
                  </a:ext>
                </a:extLst>
              </p:cNvPr>
              <p:cNvSpPr txBox="1"/>
              <p:nvPr/>
            </p:nvSpPr>
            <p:spPr>
              <a:xfrm>
                <a:off x="579618" y="3626370"/>
                <a:ext cx="4003725" cy="5232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CA" sz="3400" dirty="0">
                    <a:ea typeface="Cambria Math" panose="02040503050406030204" pitchFamily="18" charset="0"/>
                  </a:rPr>
                  <a:t>e) </a:t>
                </a:r>
                <a14:m>
                  <m:oMath xmlns:m="http://schemas.openxmlformats.org/officeDocument/2006/math">
                    <m:r>
                      <a:rPr lang="en-CA" sz="3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r>
                      <a:rPr lang="en-CA" sz="3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=55°±360°(</m:t>
                    </m:r>
                    <m:r>
                      <a:rPr lang="en-CA" sz="3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CA" sz="3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CA" sz="3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AF15D8C-0C88-41FB-B6E9-4589459472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8" y="3626370"/>
                <a:ext cx="4003725" cy="523220"/>
              </a:xfrm>
              <a:prstGeom prst="rect">
                <a:avLst/>
              </a:prstGeom>
              <a:blipFill>
                <a:blip r:embed="rId7"/>
                <a:stretch>
                  <a:fillRect l="-6545" t="-26744" b="-47674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7612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3206750" y="1849438"/>
            <a:ext cx="2701925" cy="1979612"/>
          </a:xfrm>
          <a:prstGeom prst="rect">
            <a:avLst/>
          </a:prstGeom>
          <a:solidFill>
            <a:srgbClr val="92D05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0" name="Rectangle 19"/>
          <p:cNvSpPr/>
          <p:nvPr/>
        </p:nvSpPr>
        <p:spPr>
          <a:xfrm>
            <a:off x="490538" y="1849438"/>
            <a:ext cx="2692400" cy="1968500"/>
          </a:xfrm>
          <a:prstGeom prst="rect">
            <a:avLst/>
          </a:prstGeom>
          <a:solidFill>
            <a:srgbClr val="00B0F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1" name="Rectangle 20"/>
          <p:cNvSpPr/>
          <p:nvPr/>
        </p:nvSpPr>
        <p:spPr>
          <a:xfrm>
            <a:off x="3222625" y="3844925"/>
            <a:ext cx="2686050" cy="1881188"/>
          </a:xfrm>
          <a:prstGeom prst="rect">
            <a:avLst/>
          </a:prstGeom>
          <a:solidFill>
            <a:srgbClr val="7030A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2" name="Rectangle 21"/>
          <p:cNvSpPr/>
          <p:nvPr/>
        </p:nvSpPr>
        <p:spPr>
          <a:xfrm>
            <a:off x="490538" y="3846513"/>
            <a:ext cx="2693987" cy="1893887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025" y="185738"/>
            <a:ext cx="7543800" cy="5143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/>
              <a:t>I) Naming Quadrants &amp; X /Y axis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246063" y="3829050"/>
            <a:ext cx="5854700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rot="16200000" flipV="1">
            <a:off x="996950" y="3870325"/>
            <a:ext cx="4433888" cy="14288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5575552"/>
              </p:ext>
            </p:extLst>
          </p:nvPr>
        </p:nvGraphicFramePr>
        <p:xfrm>
          <a:off x="6032500" y="3678238"/>
          <a:ext cx="819150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507780" imgH="177723" progId="Equation.DSMT4">
                  <p:embed/>
                </p:oleObj>
              </mc:Choice>
              <mc:Fallback>
                <p:oleObj name="Equation" r:id="rId3" imgW="507780" imgH="177723" progId="Equation.DSMT4">
                  <p:embed/>
                  <p:pic>
                    <p:nvPicPr>
                      <p:cNvPr id="102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0" y="3678238"/>
                        <a:ext cx="819150" cy="287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8129358"/>
              </p:ext>
            </p:extLst>
          </p:nvPr>
        </p:nvGraphicFramePr>
        <p:xfrm>
          <a:off x="3001963" y="1423988"/>
          <a:ext cx="757237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469696" imgH="177723" progId="Equation.DSMT4">
                  <p:embed/>
                </p:oleObj>
              </mc:Choice>
              <mc:Fallback>
                <p:oleObj name="Equation" r:id="rId5" imgW="469696" imgH="177723" progId="Equation.DSMT4">
                  <p:embed/>
                  <p:pic>
                    <p:nvPicPr>
                      <p:cNvPr id="102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1963" y="1423988"/>
                        <a:ext cx="757237" cy="287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ight Arrow 7"/>
          <p:cNvSpPr/>
          <p:nvPr/>
        </p:nvSpPr>
        <p:spPr>
          <a:xfrm>
            <a:off x="3221038" y="3609975"/>
            <a:ext cx="1855787" cy="436563"/>
          </a:xfrm>
          <a:prstGeom prst="rightArrow">
            <a:avLst/>
          </a:prstGeom>
          <a:solidFill>
            <a:srgbClr val="00B0F0">
              <a:alpha val="34000"/>
            </a:srgbClr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9" name="Right Arrow 8"/>
          <p:cNvSpPr/>
          <p:nvPr/>
        </p:nvSpPr>
        <p:spPr>
          <a:xfrm rot="10800000">
            <a:off x="1339850" y="3613150"/>
            <a:ext cx="1855788" cy="436563"/>
          </a:xfrm>
          <a:prstGeom prst="rightArrow">
            <a:avLst/>
          </a:prstGeom>
          <a:solidFill>
            <a:srgbClr val="FF0000">
              <a:alpha val="34000"/>
            </a:srgbClr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" name="Right Arrow 9"/>
          <p:cNvSpPr/>
          <p:nvPr/>
        </p:nvSpPr>
        <p:spPr>
          <a:xfrm rot="16200000">
            <a:off x="2281238" y="2671762"/>
            <a:ext cx="1855788" cy="436563"/>
          </a:xfrm>
          <a:prstGeom prst="rightArrow">
            <a:avLst/>
          </a:prstGeom>
          <a:solidFill>
            <a:srgbClr val="00B0F0">
              <a:alpha val="34000"/>
            </a:srgbClr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1" name="Right Arrow 10"/>
          <p:cNvSpPr/>
          <p:nvPr/>
        </p:nvSpPr>
        <p:spPr>
          <a:xfrm rot="5400000">
            <a:off x="2283619" y="4556919"/>
            <a:ext cx="1857375" cy="436563"/>
          </a:xfrm>
          <a:prstGeom prst="rightArrow">
            <a:avLst/>
          </a:prstGeom>
          <a:solidFill>
            <a:srgbClr val="FF0000">
              <a:alpha val="34000"/>
            </a:srgbClr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56" name="TextBox 11"/>
          <p:cNvSpPr txBox="1">
            <a:spLocks noChangeArrowheads="1"/>
          </p:cNvSpPr>
          <p:nvPr/>
        </p:nvSpPr>
        <p:spPr bwMode="auto">
          <a:xfrm>
            <a:off x="6235700" y="4170363"/>
            <a:ext cx="2159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solidFill>
                  <a:srgbClr val="FF0000"/>
                </a:solidFill>
              </a:rPr>
              <a:t>Center: Origin (0,0)</a:t>
            </a:r>
          </a:p>
        </p:txBody>
      </p:sp>
      <p:graphicFrame>
        <p:nvGraphicFramePr>
          <p:cNvPr id="102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3263230"/>
              </p:ext>
            </p:extLst>
          </p:nvPr>
        </p:nvGraphicFramePr>
        <p:xfrm>
          <a:off x="530225" y="5057775"/>
          <a:ext cx="67945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482391" imgH="203112" progId="Equation.DSMT4">
                  <p:embed/>
                </p:oleObj>
              </mc:Choice>
              <mc:Fallback>
                <p:oleObj name="Equation" r:id="rId7" imgW="482391" imgH="203112" progId="Equation.DSMT4">
                  <p:embed/>
                  <p:pic>
                    <p:nvPicPr>
                      <p:cNvPr id="102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" y="5057775"/>
                        <a:ext cx="679450" cy="285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Freeform 13"/>
          <p:cNvSpPr/>
          <p:nvPr/>
        </p:nvSpPr>
        <p:spPr>
          <a:xfrm>
            <a:off x="1241425" y="3843338"/>
            <a:ext cx="1952625" cy="1741487"/>
          </a:xfrm>
          <a:custGeom>
            <a:avLst/>
            <a:gdLst>
              <a:gd name="connsiteX0" fmla="*/ 0 w 1951630"/>
              <a:gd name="connsiteY0" fmla="*/ 1351129 h 1742365"/>
              <a:gd name="connsiteX1" fmla="*/ 218364 w 1951630"/>
              <a:gd name="connsiteY1" fmla="*/ 1296538 h 1742365"/>
              <a:gd name="connsiteX2" fmla="*/ 313898 w 1951630"/>
              <a:gd name="connsiteY2" fmla="*/ 941696 h 1742365"/>
              <a:gd name="connsiteX3" fmla="*/ 423080 w 1951630"/>
              <a:gd name="connsiteY3" fmla="*/ 1692323 h 1742365"/>
              <a:gd name="connsiteX4" fmla="*/ 504967 w 1951630"/>
              <a:gd name="connsiteY4" fmla="*/ 1241947 h 1742365"/>
              <a:gd name="connsiteX5" fmla="*/ 573206 w 1951630"/>
              <a:gd name="connsiteY5" fmla="*/ 996287 h 1742365"/>
              <a:gd name="connsiteX6" fmla="*/ 750627 w 1951630"/>
              <a:gd name="connsiteY6" fmla="*/ 1296538 h 1742365"/>
              <a:gd name="connsiteX7" fmla="*/ 1951630 w 1951630"/>
              <a:gd name="connsiteY7" fmla="*/ 0 h 1742365"/>
              <a:gd name="connsiteX8" fmla="*/ 1951630 w 1951630"/>
              <a:gd name="connsiteY8" fmla="*/ 0 h 1742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51630" h="1742365">
                <a:moveTo>
                  <a:pt x="0" y="1351129"/>
                </a:moveTo>
                <a:cubicBezTo>
                  <a:pt x="83024" y="1357953"/>
                  <a:pt x="166048" y="1364777"/>
                  <a:pt x="218364" y="1296538"/>
                </a:cubicBezTo>
                <a:cubicBezTo>
                  <a:pt x="270680" y="1228299"/>
                  <a:pt x="279779" y="875732"/>
                  <a:pt x="313898" y="941696"/>
                </a:cubicBezTo>
                <a:cubicBezTo>
                  <a:pt x="348017" y="1007660"/>
                  <a:pt x="391235" y="1642281"/>
                  <a:pt x="423080" y="1692323"/>
                </a:cubicBezTo>
                <a:cubicBezTo>
                  <a:pt x="454925" y="1742365"/>
                  <a:pt x="479946" y="1357953"/>
                  <a:pt x="504967" y="1241947"/>
                </a:cubicBezTo>
                <a:cubicBezTo>
                  <a:pt x="529988" y="1125941"/>
                  <a:pt x="532263" y="987189"/>
                  <a:pt x="573206" y="996287"/>
                </a:cubicBezTo>
                <a:cubicBezTo>
                  <a:pt x="614149" y="1005385"/>
                  <a:pt x="520890" y="1462586"/>
                  <a:pt x="750627" y="1296538"/>
                </a:cubicBezTo>
                <a:cubicBezTo>
                  <a:pt x="980364" y="1130490"/>
                  <a:pt x="1951630" y="0"/>
                  <a:pt x="1951630" y="0"/>
                </a:cubicBezTo>
                <a:lnTo>
                  <a:pt x="1951630" y="0"/>
                </a:lnTo>
              </a:path>
            </a:pathLst>
          </a:custGeom>
          <a:ln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02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3248717"/>
              </p:ext>
            </p:extLst>
          </p:nvPr>
        </p:nvGraphicFramePr>
        <p:xfrm>
          <a:off x="3529013" y="2324894"/>
          <a:ext cx="1874705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863225" imgH="215806" progId="Equation.DSMT4">
                  <p:embed/>
                </p:oleObj>
              </mc:Choice>
              <mc:Fallback>
                <p:oleObj name="Equation" r:id="rId9" imgW="863225" imgH="215806" progId="Equation.DSMT4">
                  <p:embed/>
                  <p:pic>
                    <p:nvPicPr>
                      <p:cNvPr id="102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9013" y="2324894"/>
                        <a:ext cx="1874705" cy="469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9503245"/>
              </p:ext>
            </p:extLst>
          </p:nvPr>
        </p:nvGraphicFramePr>
        <p:xfrm>
          <a:off x="686858" y="2365375"/>
          <a:ext cx="1957917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901309" imgH="215806" progId="Equation.DSMT4">
                  <p:embed/>
                </p:oleObj>
              </mc:Choice>
              <mc:Fallback>
                <p:oleObj name="Equation" r:id="rId11" imgW="901309" imgH="215806" progId="Equation.DSMT4">
                  <p:embed/>
                  <p:pic>
                    <p:nvPicPr>
                      <p:cNvPr id="103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6858" y="2365375"/>
                        <a:ext cx="1957917" cy="469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2507518"/>
              </p:ext>
            </p:extLst>
          </p:nvPr>
        </p:nvGraphicFramePr>
        <p:xfrm>
          <a:off x="3465537" y="4079876"/>
          <a:ext cx="1845471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901309" imgH="215806" progId="Equation.DSMT4">
                  <p:embed/>
                </p:oleObj>
              </mc:Choice>
              <mc:Fallback>
                <p:oleObj name="Equation" r:id="rId13" imgW="901309" imgH="215806" progId="Equation.DSMT4">
                  <p:embed/>
                  <p:pic>
                    <p:nvPicPr>
                      <p:cNvPr id="103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5537" y="4079876"/>
                        <a:ext cx="1845471" cy="4429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6201640"/>
              </p:ext>
            </p:extLst>
          </p:nvPr>
        </p:nvGraphicFramePr>
        <p:xfrm>
          <a:off x="711558" y="4075112"/>
          <a:ext cx="1820095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888614" imgH="215806" progId="Equation.DSMT4">
                  <p:embed/>
                </p:oleObj>
              </mc:Choice>
              <mc:Fallback>
                <p:oleObj name="Equation" r:id="rId15" imgW="888614" imgH="215806" progId="Equation.DSMT4">
                  <p:embed/>
                  <p:pic>
                    <p:nvPicPr>
                      <p:cNvPr id="103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558" y="4075112"/>
                        <a:ext cx="1820095" cy="4429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97847"/>
              </p:ext>
            </p:extLst>
          </p:nvPr>
        </p:nvGraphicFramePr>
        <p:xfrm>
          <a:off x="3275013" y="2873375"/>
          <a:ext cx="1787525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219200" imgH="190500" progId="Equation.DSMT4">
                  <p:embed/>
                </p:oleObj>
              </mc:Choice>
              <mc:Fallback>
                <p:oleObj name="Equation" r:id="rId17" imgW="1219200" imgH="190500" progId="Equation.DSMT4">
                  <p:embed/>
                  <p:pic>
                    <p:nvPicPr>
                      <p:cNvPr id="103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013" y="2873375"/>
                        <a:ext cx="1787525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6963314"/>
              </p:ext>
            </p:extLst>
          </p:nvPr>
        </p:nvGraphicFramePr>
        <p:xfrm>
          <a:off x="3327400" y="3198813"/>
          <a:ext cx="1731963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180588" imgH="190417" progId="Equation.DSMT4">
                  <p:embed/>
                </p:oleObj>
              </mc:Choice>
              <mc:Fallback>
                <p:oleObj name="Equation" r:id="rId19" imgW="1180588" imgH="190417" progId="Equation.DSMT4">
                  <p:embed/>
                  <p:pic>
                    <p:nvPicPr>
                      <p:cNvPr id="103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7400" y="3198813"/>
                        <a:ext cx="1731963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8614589"/>
              </p:ext>
            </p:extLst>
          </p:nvPr>
        </p:nvGraphicFramePr>
        <p:xfrm>
          <a:off x="5019675" y="2873375"/>
          <a:ext cx="333375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39700" imgH="139700" progId="Equation.DSMT4">
                  <p:embed/>
                </p:oleObj>
              </mc:Choice>
              <mc:Fallback>
                <p:oleObj name="Equation" r:id="rId21" imgW="139700" imgH="139700" progId="Equation.DSMT4">
                  <p:embed/>
                  <p:pic>
                    <p:nvPicPr>
                      <p:cNvPr id="103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9675" y="2873375"/>
                        <a:ext cx="333375" cy="33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6307455"/>
              </p:ext>
            </p:extLst>
          </p:nvPr>
        </p:nvGraphicFramePr>
        <p:xfrm>
          <a:off x="5018088" y="3186113"/>
          <a:ext cx="333375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39700" imgH="139700" progId="Equation.DSMT4">
                  <p:embed/>
                </p:oleObj>
              </mc:Choice>
              <mc:Fallback>
                <p:oleObj name="Equation" r:id="rId23" imgW="139700" imgH="139700" progId="Equation.DSMT4">
                  <p:embed/>
                  <p:pic>
                    <p:nvPicPr>
                      <p:cNvPr id="103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8088" y="3186113"/>
                        <a:ext cx="333375" cy="33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2353395"/>
              </p:ext>
            </p:extLst>
          </p:nvPr>
        </p:nvGraphicFramePr>
        <p:xfrm>
          <a:off x="966788" y="2898775"/>
          <a:ext cx="1787525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1219200" imgH="190500" progId="Equation.DSMT4">
                  <p:embed/>
                </p:oleObj>
              </mc:Choice>
              <mc:Fallback>
                <p:oleObj name="Equation" r:id="rId25" imgW="1219200" imgH="190500" progId="Equation.DSMT4">
                  <p:embed/>
                  <p:pic>
                    <p:nvPicPr>
                      <p:cNvPr id="103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6788" y="2898775"/>
                        <a:ext cx="1787525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3900261"/>
              </p:ext>
            </p:extLst>
          </p:nvPr>
        </p:nvGraphicFramePr>
        <p:xfrm>
          <a:off x="1019175" y="3224213"/>
          <a:ext cx="1731963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1180588" imgH="190417" progId="Equation.DSMT4">
                  <p:embed/>
                </p:oleObj>
              </mc:Choice>
              <mc:Fallback>
                <p:oleObj name="Equation" r:id="rId26" imgW="1180588" imgH="190417" progId="Equation.DSMT4">
                  <p:embed/>
                  <p:pic>
                    <p:nvPicPr>
                      <p:cNvPr id="1038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9175" y="3224213"/>
                        <a:ext cx="1731963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9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4679240"/>
              </p:ext>
            </p:extLst>
          </p:nvPr>
        </p:nvGraphicFramePr>
        <p:xfrm>
          <a:off x="2711450" y="3225800"/>
          <a:ext cx="333375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139700" imgH="139700" progId="Equation.DSMT4">
                  <p:embed/>
                </p:oleObj>
              </mc:Choice>
              <mc:Fallback>
                <p:oleObj name="Equation" r:id="rId27" imgW="139700" imgH="139700" progId="Equation.DSMT4">
                  <p:embed/>
                  <p:pic>
                    <p:nvPicPr>
                      <p:cNvPr id="1039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1450" y="3225800"/>
                        <a:ext cx="333375" cy="33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0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1542425"/>
              </p:ext>
            </p:extLst>
          </p:nvPr>
        </p:nvGraphicFramePr>
        <p:xfrm>
          <a:off x="2708275" y="2968625"/>
          <a:ext cx="333375" cy="24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139639" imgH="101556" progId="Equation.DSMT4">
                  <p:embed/>
                </p:oleObj>
              </mc:Choice>
              <mc:Fallback>
                <p:oleObj name="Equation" r:id="rId28" imgW="139639" imgH="101556" progId="Equation.DSMT4">
                  <p:embed/>
                  <p:pic>
                    <p:nvPicPr>
                      <p:cNvPr id="104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8275" y="2968625"/>
                        <a:ext cx="333375" cy="242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1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6951324"/>
              </p:ext>
            </p:extLst>
          </p:nvPr>
        </p:nvGraphicFramePr>
        <p:xfrm>
          <a:off x="3421063" y="4602163"/>
          <a:ext cx="1787525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1219200" imgH="190500" progId="Equation.DSMT4">
                  <p:embed/>
                </p:oleObj>
              </mc:Choice>
              <mc:Fallback>
                <p:oleObj name="Equation" r:id="rId30" imgW="1219200" imgH="190500" progId="Equation.DSMT4">
                  <p:embed/>
                  <p:pic>
                    <p:nvPicPr>
                      <p:cNvPr id="1041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1063" y="4602163"/>
                        <a:ext cx="1787525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2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7251294"/>
              </p:ext>
            </p:extLst>
          </p:nvPr>
        </p:nvGraphicFramePr>
        <p:xfrm>
          <a:off x="3473450" y="4927600"/>
          <a:ext cx="1731963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1180588" imgH="190417" progId="Equation.DSMT4">
                  <p:embed/>
                </p:oleObj>
              </mc:Choice>
              <mc:Fallback>
                <p:oleObj name="Equation" r:id="rId31" imgW="1180588" imgH="190417" progId="Equation.DSMT4">
                  <p:embed/>
                  <p:pic>
                    <p:nvPicPr>
                      <p:cNvPr id="1042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3450" y="4927600"/>
                        <a:ext cx="1731963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3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7985288"/>
              </p:ext>
            </p:extLst>
          </p:nvPr>
        </p:nvGraphicFramePr>
        <p:xfrm>
          <a:off x="5165725" y="4602163"/>
          <a:ext cx="333375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139700" imgH="139700" progId="Equation.DSMT4">
                  <p:embed/>
                </p:oleObj>
              </mc:Choice>
              <mc:Fallback>
                <p:oleObj name="Equation" r:id="rId32" imgW="139700" imgH="139700" progId="Equation.DSMT4">
                  <p:embed/>
                  <p:pic>
                    <p:nvPicPr>
                      <p:cNvPr id="1043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5725" y="4602163"/>
                        <a:ext cx="333375" cy="33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8809054"/>
              </p:ext>
            </p:extLst>
          </p:nvPr>
        </p:nvGraphicFramePr>
        <p:xfrm>
          <a:off x="5149850" y="5013325"/>
          <a:ext cx="333375" cy="24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139639" imgH="101556" progId="Equation.DSMT4">
                  <p:embed/>
                </p:oleObj>
              </mc:Choice>
              <mc:Fallback>
                <p:oleObj name="Equation" r:id="rId33" imgW="139639" imgH="101556" progId="Equation.DSMT4">
                  <p:embed/>
                  <p:pic>
                    <p:nvPicPr>
                      <p:cNvPr id="1044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9850" y="5013325"/>
                        <a:ext cx="333375" cy="242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5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6213552"/>
              </p:ext>
            </p:extLst>
          </p:nvPr>
        </p:nvGraphicFramePr>
        <p:xfrm>
          <a:off x="909638" y="4602163"/>
          <a:ext cx="1787525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4" imgW="1219200" imgH="190500" progId="Equation.DSMT4">
                  <p:embed/>
                </p:oleObj>
              </mc:Choice>
              <mc:Fallback>
                <p:oleObj name="Equation" r:id="rId34" imgW="1219200" imgH="190500" progId="Equation.DSMT4">
                  <p:embed/>
                  <p:pic>
                    <p:nvPicPr>
                      <p:cNvPr id="1045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9638" y="4602163"/>
                        <a:ext cx="1787525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6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5292694"/>
              </p:ext>
            </p:extLst>
          </p:nvPr>
        </p:nvGraphicFramePr>
        <p:xfrm>
          <a:off x="962025" y="4927600"/>
          <a:ext cx="1731963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1180588" imgH="190417" progId="Equation.DSMT4">
                  <p:embed/>
                </p:oleObj>
              </mc:Choice>
              <mc:Fallback>
                <p:oleObj name="Equation" r:id="rId35" imgW="1180588" imgH="190417" progId="Equation.DSMT4">
                  <p:embed/>
                  <p:pic>
                    <p:nvPicPr>
                      <p:cNvPr id="1046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2025" y="4927600"/>
                        <a:ext cx="1731963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7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5880135"/>
              </p:ext>
            </p:extLst>
          </p:nvPr>
        </p:nvGraphicFramePr>
        <p:xfrm>
          <a:off x="2640013" y="4673600"/>
          <a:ext cx="333375" cy="24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6" imgW="139639" imgH="101556" progId="Equation.DSMT4">
                  <p:embed/>
                </p:oleObj>
              </mc:Choice>
              <mc:Fallback>
                <p:oleObj name="Equation" r:id="rId36" imgW="139639" imgH="101556" progId="Equation.DSMT4">
                  <p:embed/>
                  <p:pic>
                    <p:nvPicPr>
                      <p:cNvPr id="1047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0013" y="4673600"/>
                        <a:ext cx="333375" cy="242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8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6731630"/>
              </p:ext>
            </p:extLst>
          </p:nvPr>
        </p:nvGraphicFramePr>
        <p:xfrm>
          <a:off x="2638425" y="5013325"/>
          <a:ext cx="333375" cy="24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8" imgW="139639" imgH="101556" progId="Equation.DSMT4">
                  <p:embed/>
                </p:oleObj>
              </mc:Choice>
              <mc:Fallback>
                <p:oleObj name="Equation" r:id="rId38" imgW="139639" imgH="101556" progId="Equation.DSMT4">
                  <p:embed/>
                  <p:pic>
                    <p:nvPicPr>
                      <p:cNvPr id="1048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8425" y="5013325"/>
                        <a:ext cx="333375" cy="242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Oval 37"/>
          <p:cNvSpPr/>
          <p:nvPr/>
        </p:nvSpPr>
        <p:spPr>
          <a:xfrm>
            <a:off x="3136900" y="3744913"/>
            <a:ext cx="127000" cy="127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6069013" y="1474788"/>
            <a:ext cx="23018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On the X-axis:</a:t>
            </a:r>
          </a:p>
          <a:p>
            <a:pPr eaLnBrk="1" hangingPunct="1"/>
            <a:r>
              <a:rPr lang="en-CA"/>
              <a:t>        Right – Positive</a:t>
            </a:r>
          </a:p>
          <a:p>
            <a:pPr eaLnBrk="1" hangingPunct="1"/>
            <a:r>
              <a:rPr lang="en-CA"/>
              <a:t>        Left - Negative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6143625" y="2605088"/>
            <a:ext cx="254317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On the Y-axis:</a:t>
            </a:r>
          </a:p>
          <a:p>
            <a:pPr eaLnBrk="1" hangingPunct="1"/>
            <a:r>
              <a:rPr lang="en-CA"/>
              <a:t>        Up – Positive</a:t>
            </a:r>
          </a:p>
          <a:p>
            <a:pPr eaLnBrk="1" hangingPunct="1"/>
            <a:r>
              <a:rPr lang="en-CA"/>
              <a:t>        Bottom - Negative</a:t>
            </a:r>
          </a:p>
        </p:txBody>
      </p:sp>
      <p:sp>
        <p:nvSpPr>
          <p:cNvPr id="1065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39"/>
              </a:rPr>
              <a:t>www.BCMath.ca</a:t>
            </a:r>
            <a:r>
              <a:rPr lang="en-US" sz="1000"/>
              <a:t> </a:t>
            </a:r>
          </a:p>
        </p:txBody>
      </p:sp>
      <p:sp>
        <p:nvSpPr>
          <p:cNvPr id="42" name="Content Placeholder 2">
            <a:extLst>
              <a:ext uri="{FF2B5EF4-FFF2-40B4-BE49-F238E27FC236}">
                <a16:creationId xmlns:a16="http://schemas.microsoft.com/office/drawing/2014/main" id="{C4E25D59-9F45-4952-9528-080BDA831D3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28600" y="676277"/>
            <a:ext cx="7467600" cy="514350"/>
          </a:xfrm>
        </p:spPr>
        <p:txBody>
          <a:bodyPr/>
          <a:lstStyle/>
          <a:p>
            <a:r>
              <a:rPr lang="en-CA" dirty="0"/>
              <a:t>There are Four Quadrants in the XY plane</a:t>
            </a:r>
          </a:p>
        </p:txBody>
      </p:sp>
    </p:spTree>
    <p:extLst>
      <p:ext uri="{BB962C8B-B14F-4D97-AF65-F5344CB8AC3E}">
        <p14:creationId xmlns:p14="http://schemas.microsoft.com/office/powerpoint/2010/main" val="1559028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 nodeType="clickPar">
                      <p:stCondLst>
                        <p:cond delay="indefinite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 nodeType="clickPar">
                      <p:stCondLst>
                        <p:cond delay="indefinite"/>
                      </p:stCondLst>
                      <p:childTnLst>
                        <p:par>
                          <p:cTn id="2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1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 nodeType="clickPar">
                      <p:stCondLst>
                        <p:cond delay="indefinite"/>
                      </p:stCondLst>
                      <p:childTnLst>
                        <p:par>
                          <p:cTn id="2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3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 nodeType="clickPar">
                      <p:stCondLst>
                        <p:cond delay="indefinite"/>
                      </p:stCondLst>
                      <p:childTnLst>
                        <p:par>
                          <p:cTn id="2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9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 nodeType="clickPar">
                      <p:stCondLst>
                        <p:cond delay="indefinite"/>
                      </p:stCondLst>
                      <p:childTnLst>
                        <p:par>
                          <p:cTn id="2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19" grpId="2" animBg="1"/>
      <p:bldP spid="19" grpId="3" animBg="1"/>
      <p:bldP spid="20" grpId="0" animBg="1"/>
      <p:bldP spid="20" grpId="1" animBg="1"/>
      <p:bldP spid="20" grpId="2" animBg="1"/>
      <p:bldP spid="20" grpId="3" animBg="1"/>
      <p:bldP spid="21" grpId="0" animBg="1"/>
      <p:bldP spid="21" grpId="1" animBg="1"/>
      <p:bldP spid="21" grpId="2" animBg="1"/>
      <p:bldP spid="22" grpId="0" animBg="1"/>
      <p:bldP spid="22" grpId="1" animBg="1"/>
      <p:bldP spid="22" grpId="2" animBg="1"/>
      <p:bldP spid="22" grpId="3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056" grpId="0"/>
      <p:bldP spid="14" grpId="0" animBg="1"/>
      <p:bldP spid="14" grpId="1" animBg="1"/>
      <p:bldP spid="38" grpId="0" animBg="1"/>
      <p:bldP spid="39" grpId="0"/>
      <p:bldP spid="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164D4-046E-476D-9406-4D40A62BC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98438"/>
            <a:ext cx="7467600" cy="506412"/>
          </a:xfrm>
        </p:spPr>
        <p:txBody>
          <a:bodyPr>
            <a:normAutofit fontScale="90000"/>
          </a:bodyPr>
          <a:lstStyle/>
          <a:p>
            <a:r>
              <a:rPr lang="en-CA" dirty="0"/>
              <a:t>II) Angles in Standard 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3CA1B8-830D-43F1-AE72-B79BEF5382A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5725" y="662890"/>
            <a:ext cx="8905875" cy="1512887"/>
          </a:xfrm>
        </p:spPr>
        <p:txBody>
          <a:bodyPr>
            <a:normAutofit/>
          </a:bodyPr>
          <a:lstStyle/>
          <a:p>
            <a:r>
              <a:rPr lang="en-CA" sz="2200" dirty="0"/>
              <a:t>Drawing an angle in standard position means that you start from the right side of the X-axis at 0 degrees</a:t>
            </a:r>
          </a:p>
          <a:p>
            <a:r>
              <a:rPr lang="en-CA" sz="2200" dirty="0"/>
              <a:t>When drawing the angle, indicate which direction it is rotating Clockwise (Positive) and Counter Clockwise (Negative) </a:t>
            </a:r>
          </a:p>
          <a:p>
            <a:endParaRPr lang="en-CA" sz="2200" dirty="0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25E52F0-95C2-4C96-939D-1F99BF2960A7}"/>
              </a:ext>
            </a:extLst>
          </p:cNvPr>
          <p:cNvCxnSpPr/>
          <p:nvPr/>
        </p:nvCxnSpPr>
        <p:spPr>
          <a:xfrm>
            <a:off x="571500" y="4919663"/>
            <a:ext cx="3214688" cy="1587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7381C9F-5387-479E-A273-38CFC62D7844}"/>
              </a:ext>
            </a:extLst>
          </p:cNvPr>
          <p:cNvCxnSpPr/>
          <p:nvPr/>
        </p:nvCxnSpPr>
        <p:spPr>
          <a:xfrm rot="16200000" flipV="1">
            <a:off x="642938" y="4991100"/>
            <a:ext cx="2867025" cy="9525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>
            <a:extLst>
              <a:ext uri="{FF2B5EF4-FFF2-40B4-BE49-F238E27FC236}">
                <a16:creationId xmlns:a16="http://schemas.microsoft.com/office/drawing/2014/main" id="{62E0CF7D-B753-4F27-8732-C991E083FE66}"/>
              </a:ext>
            </a:extLst>
          </p:cNvPr>
          <p:cNvSpPr/>
          <p:nvPr/>
        </p:nvSpPr>
        <p:spPr>
          <a:xfrm>
            <a:off x="1006475" y="3822700"/>
            <a:ext cx="2160588" cy="2159000"/>
          </a:xfrm>
          <a:prstGeom prst="arc">
            <a:avLst>
              <a:gd name="adj1" fmla="val 16200000"/>
              <a:gd name="adj2" fmla="val 18850371"/>
            </a:avLst>
          </a:prstGeom>
          <a:ln w="25400">
            <a:solidFill>
              <a:srgbClr val="FF0000"/>
            </a:solidFill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26" name="Object 2">
            <a:extLst>
              <a:ext uri="{FF2B5EF4-FFF2-40B4-BE49-F238E27FC236}">
                <a16:creationId xmlns:a16="http://schemas.microsoft.com/office/drawing/2014/main" id="{1F004397-CA51-4E12-BD0D-A60D5BBC93D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79838" y="4708525"/>
          <a:ext cx="277812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64885" imgH="215619" progId="Equation.DSMT4">
                  <p:embed/>
                </p:oleObj>
              </mc:Choice>
              <mc:Fallback>
                <p:oleObj name="Equation" r:id="rId3" imgW="164885" imgH="215619" progId="Equation.DSMT4">
                  <p:embed/>
                  <p:pic>
                    <p:nvPicPr>
                      <p:cNvPr id="26" name="Object 2">
                        <a:extLst>
                          <a:ext uri="{FF2B5EF4-FFF2-40B4-BE49-F238E27FC236}">
                            <a16:creationId xmlns:a16="http://schemas.microsoft.com/office/drawing/2014/main" id="{1F004397-CA51-4E12-BD0D-A60D5BBC93D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4708525"/>
                        <a:ext cx="277812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3">
            <a:extLst>
              <a:ext uri="{FF2B5EF4-FFF2-40B4-BE49-F238E27FC236}">
                <a16:creationId xmlns:a16="http://schemas.microsoft.com/office/drawing/2014/main" id="{D30FCFEE-A5B0-44CC-A716-BBCBBAA6B70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89125" y="3240088"/>
          <a:ext cx="427038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53780" imgH="215713" progId="Equation.DSMT4">
                  <p:embed/>
                </p:oleObj>
              </mc:Choice>
              <mc:Fallback>
                <p:oleObj name="Equation" r:id="rId5" imgW="253780" imgH="215713" progId="Equation.DSMT4">
                  <p:embed/>
                  <p:pic>
                    <p:nvPicPr>
                      <p:cNvPr id="27" name="Object 3">
                        <a:extLst>
                          <a:ext uri="{FF2B5EF4-FFF2-40B4-BE49-F238E27FC236}">
                            <a16:creationId xmlns:a16="http://schemas.microsoft.com/office/drawing/2014/main" id="{D30FCFEE-A5B0-44CC-A716-BBCBBAA6B70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9125" y="3240088"/>
                        <a:ext cx="427038" cy="36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4">
            <a:extLst>
              <a:ext uri="{FF2B5EF4-FFF2-40B4-BE49-F238E27FC236}">
                <a16:creationId xmlns:a16="http://schemas.microsoft.com/office/drawing/2014/main" id="{70BBE3E0-D20A-4A7D-A125-F45A52FBF69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7950" y="4689475"/>
          <a:ext cx="533400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17087" imgH="215619" progId="Equation.DSMT4">
                  <p:embed/>
                </p:oleObj>
              </mc:Choice>
              <mc:Fallback>
                <p:oleObj name="Equation" r:id="rId7" imgW="317087" imgH="215619" progId="Equation.DSMT4">
                  <p:embed/>
                  <p:pic>
                    <p:nvPicPr>
                      <p:cNvPr id="28" name="Object 4">
                        <a:extLst>
                          <a:ext uri="{FF2B5EF4-FFF2-40B4-BE49-F238E27FC236}">
                            <a16:creationId xmlns:a16="http://schemas.microsoft.com/office/drawing/2014/main" id="{70BBE3E0-D20A-4A7D-A125-F45A52FBF69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" y="4689475"/>
                        <a:ext cx="533400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5">
            <a:extLst>
              <a:ext uri="{FF2B5EF4-FFF2-40B4-BE49-F238E27FC236}">
                <a16:creationId xmlns:a16="http://schemas.microsoft.com/office/drawing/2014/main" id="{6CA3BCB3-C0B9-483F-A6C4-CE50B856685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09750" y="6284913"/>
          <a:ext cx="554038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0" imgH="0" progId="Equation.DSMT4">
                  <p:embed/>
                </p:oleObj>
              </mc:Choice>
              <mc:Fallback>
                <p:oleObj name="Equation" r:id="rId9" imgW="0" imgH="0" progId="Equation.DSMT4">
                  <p:embed/>
                  <p:pic>
                    <p:nvPicPr>
                      <p:cNvPr id="29" name="Object 5">
                        <a:extLst>
                          <a:ext uri="{FF2B5EF4-FFF2-40B4-BE49-F238E27FC236}">
                            <a16:creationId xmlns:a16="http://schemas.microsoft.com/office/drawing/2014/main" id="{6CA3BCB3-C0B9-483F-A6C4-CE50B856685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9750" y="6284913"/>
                        <a:ext cx="554038" cy="36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6">
            <a:extLst>
              <a:ext uri="{FF2B5EF4-FFF2-40B4-BE49-F238E27FC236}">
                <a16:creationId xmlns:a16="http://schemas.microsoft.com/office/drawing/2014/main" id="{379E399F-4490-4DEB-B1DD-09767A45FBC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60775" y="4935538"/>
          <a:ext cx="554038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330057" imgH="215806" progId="Equation.DSMT4">
                  <p:embed/>
                </p:oleObj>
              </mc:Choice>
              <mc:Fallback>
                <p:oleObj name="Equation" r:id="rId10" imgW="330057" imgH="215806" progId="Equation.DSMT4">
                  <p:embed/>
                  <p:pic>
                    <p:nvPicPr>
                      <p:cNvPr id="30" name="Object 6">
                        <a:extLst>
                          <a:ext uri="{FF2B5EF4-FFF2-40B4-BE49-F238E27FC236}">
                            <a16:creationId xmlns:a16="http://schemas.microsoft.com/office/drawing/2014/main" id="{379E399F-4490-4DEB-B1DD-09767A45FBC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0775" y="4935538"/>
                        <a:ext cx="554038" cy="36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Arc 30">
            <a:extLst>
              <a:ext uri="{FF2B5EF4-FFF2-40B4-BE49-F238E27FC236}">
                <a16:creationId xmlns:a16="http://schemas.microsoft.com/office/drawing/2014/main" id="{86D76641-F41F-484D-97F4-98BD754F15C8}"/>
              </a:ext>
            </a:extLst>
          </p:cNvPr>
          <p:cNvSpPr/>
          <p:nvPr/>
        </p:nvSpPr>
        <p:spPr>
          <a:xfrm>
            <a:off x="1004888" y="3819525"/>
            <a:ext cx="2160587" cy="2159000"/>
          </a:xfrm>
          <a:prstGeom prst="arc">
            <a:avLst>
              <a:gd name="adj1" fmla="val 18736090"/>
              <a:gd name="adj2" fmla="val 0"/>
            </a:avLst>
          </a:prstGeom>
          <a:ln w="25400">
            <a:solidFill>
              <a:srgbClr val="FF0000"/>
            </a:solidFill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D2AB3AD-88F1-42A5-AE2C-389CE3FA6372}"/>
              </a:ext>
            </a:extLst>
          </p:cNvPr>
          <p:cNvCxnSpPr/>
          <p:nvPr/>
        </p:nvCxnSpPr>
        <p:spPr>
          <a:xfrm flipV="1">
            <a:off x="2076450" y="4913313"/>
            <a:ext cx="1085850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Left Brace 32">
            <a:extLst>
              <a:ext uri="{FF2B5EF4-FFF2-40B4-BE49-F238E27FC236}">
                <a16:creationId xmlns:a16="http://schemas.microsoft.com/office/drawing/2014/main" id="{6D93CA8A-6041-4308-8A04-270FC1EFFEF2}"/>
              </a:ext>
            </a:extLst>
          </p:cNvPr>
          <p:cNvSpPr/>
          <p:nvPr/>
        </p:nvSpPr>
        <p:spPr>
          <a:xfrm rot="16200000">
            <a:off x="2479676" y="4556125"/>
            <a:ext cx="271462" cy="1093787"/>
          </a:xfrm>
          <a:prstGeom prst="leftBrace">
            <a:avLst>
              <a:gd name="adj1" fmla="val 18190"/>
              <a:gd name="adj2" fmla="val 5000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34" name="Object 7">
            <a:extLst>
              <a:ext uri="{FF2B5EF4-FFF2-40B4-BE49-F238E27FC236}">
                <a16:creationId xmlns:a16="http://schemas.microsoft.com/office/drawing/2014/main" id="{62C0C8E9-650D-4F9E-A954-B78B37D0CF0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00300" y="5232400"/>
          <a:ext cx="574675" cy="246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418918" imgH="177723" progId="Equation.DSMT4">
                  <p:embed/>
                </p:oleObj>
              </mc:Choice>
              <mc:Fallback>
                <p:oleObj name="Equation" r:id="rId12" imgW="418918" imgH="177723" progId="Equation.DSMT4">
                  <p:embed/>
                  <p:pic>
                    <p:nvPicPr>
                      <p:cNvPr id="34" name="Object 7">
                        <a:extLst>
                          <a:ext uri="{FF2B5EF4-FFF2-40B4-BE49-F238E27FC236}">
                            <a16:creationId xmlns:a16="http://schemas.microsoft.com/office/drawing/2014/main" id="{62C0C8E9-650D-4F9E-A954-B78B37D0CF0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0300" y="5232400"/>
                        <a:ext cx="574675" cy="246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8541D426-862D-4BFE-9591-526DE7A6145A}"/>
              </a:ext>
            </a:extLst>
          </p:cNvPr>
          <p:cNvCxnSpPr>
            <a:endCxn id="31" idx="0"/>
          </p:cNvCxnSpPr>
          <p:nvPr/>
        </p:nvCxnSpPr>
        <p:spPr>
          <a:xfrm rot="5400000" flipH="1" flipV="1">
            <a:off x="2045494" y="4131469"/>
            <a:ext cx="796925" cy="735013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" name="Object 8">
            <a:extLst>
              <a:ext uri="{FF2B5EF4-FFF2-40B4-BE49-F238E27FC236}">
                <a16:creationId xmlns:a16="http://schemas.microsoft.com/office/drawing/2014/main" id="{59E906D5-B9B7-4554-ADB1-0EB35EAE5EA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63850" y="3760788"/>
          <a:ext cx="425450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253780" imgH="215713" progId="Equation.DSMT4">
                  <p:embed/>
                </p:oleObj>
              </mc:Choice>
              <mc:Fallback>
                <p:oleObj name="Equation" r:id="rId14" imgW="253780" imgH="215713" progId="Equation.DSMT4">
                  <p:embed/>
                  <p:pic>
                    <p:nvPicPr>
                      <p:cNvPr id="36" name="Object 8">
                        <a:extLst>
                          <a:ext uri="{FF2B5EF4-FFF2-40B4-BE49-F238E27FC236}">
                            <a16:creationId xmlns:a16="http://schemas.microsoft.com/office/drawing/2014/main" id="{59E906D5-B9B7-4554-ADB1-0EB35EAE5EA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3850" y="3760788"/>
                        <a:ext cx="425450" cy="36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5285C79C-32B9-46C5-8CAC-D700E0F00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6288" y="3625850"/>
            <a:ext cx="117633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latin typeface="Century Schoolbook" pitchFamily="18" charset="0"/>
              </a:rPr>
              <a:t>Positive </a:t>
            </a:r>
            <a:br>
              <a:rPr lang="en-CA">
                <a:latin typeface="Century Schoolbook" pitchFamily="18" charset="0"/>
              </a:rPr>
            </a:br>
            <a:r>
              <a:rPr lang="en-CA">
                <a:latin typeface="Century Schoolbook" pitchFamily="18" charset="0"/>
              </a:rPr>
              <a:t>Direction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08567123-60A8-4076-85D6-D71188D3A827}"/>
              </a:ext>
            </a:extLst>
          </p:cNvPr>
          <p:cNvCxnSpPr>
            <a:endCxn id="25" idx="0"/>
          </p:cNvCxnSpPr>
          <p:nvPr/>
        </p:nvCxnSpPr>
        <p:spPr>
          <a:xfrm rot="5400000" flipH="1" flipV="1">
            <a:off x="1532731" y="4366419"/>
            <a:ext cx="1096963" cy="9525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Arc 38">
            <a:extLst>
              <a:ext uri="{FF2B5EF4-FFF2-40B4-BE49-F238E27FC236}">
                <a16:creationId xmlns:a16="http://schemas.microsoft.com/office/drawing/2014/main" id="{D15D55F3-F6C1-4CA9-AFFC-AEE4C5A9E095}"/>
              </a:ext>
            </a:extLst>
          </p:cNvPr>
          <p:cNvSpPr/>
          <p:nvPr/>
        </p:nvSpPr>
        <p:spPr>
          <a:xfrm>
            <a:off x="1017588" y="3830638"/>
            <a:ext cx="2159000" cy="2159000"/>
          </a:xfrm>
          <a:prstGeom prst="arc">
            <a:avLst>
              <a:gd name="adj1" fmla="val 18736090"/>
              <a:gd name="adj2" fmla="val 0"/>
            </a:avLst>
          </a:prstGeom>
          <a:ln w="25400">
            <a:solidFill>
              <a:srgbClr val="FF0000"/>
            </a:solidFill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C044785C-BBCD-4808-A414-942FB1058DCE}"/>
              </a:ext>
            </a:extLst>
          </p:cNvPr>
          <p:cNvCxnSpPr/>
          <p:nvPr/>
        </p:nvCxnSpPr>
        <p:spPr>
          <a:xfrm rot="10800000" flipV="1">
            <a:off x="1000125" y="4924425"/>
            <a:ext cx="1047750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Arc 40">
            <a:extLst>
              <a:ext uri="{FF2B5EF4-FFF2-40B4-BE49-F238E27FC236}">
                <a16:creationId xmlns:a16="http://schemas.microsoft.com/office/drawing/2014/main" id="{EC0E1E3F-10D9-4473-BBE4-9893E7E91505}"/>
              </a:ext>
            </a:extLst>
          </p:cNvPr>
          <p:cNvSpPr/>
          <p:nvPr/>
        </p:nvSpPr>
        <p:spPr>
          <a:xfrm>
            <a:off x="1006475" y="3822700"/>
            <a:ext cx="2160588" cy="2159000"/>
          </a:xfrm>
          <a:prstGeom prst="arc">
            <a:avLst>
              <a:gd name="adj1" fmla="val 10743953"/>
              <a:gd name="adj2" fmla="val 16263204"/>
            </a:avLst>
          </a:prstGeom>
          <a:ln w="25400">
            <a:solidFill>
              <a:srgbClr val="FF0000"/>
            </a:solidFill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42" name="Arc 41">
            <a:extLst>
              <a:ext uri="{FF2B5EF4-FFF2-40B4-BE49-F238E27FC236}">
                <a16:creationId xmlns:a16="http://schemas.microsoft.com/office/drawing/2014/main" id="{52D7D785-5695-459A-B8BA-055E0EDE630D}"/>
              </a:ext>
            </a:extLst>
          </p:cNvPr>
          <p:cNvSpPr/>
          <p:nvPr/>
        </p:nvSpPr>
        <p:spPr>
          <a:xfrm>
            <a:off x="1006475" y="3822700"/>
            <a:ext cx="2160588" cy="2159000"/>
          </a:xfrm>
          <a:prstGeom prst="arc">
            <a:avLst>
              <a:gd name="adj1" fmla="val 16200000"/>
              <a:gd name="adj2" fmla="val 18850371"/>
            </a:avLst>
          </a:prstGeom>
          <a:ln w="25400">
            <a:solidFill>
              <a:srgbClr val="FF0000"/>
            </a:solidFill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43" name="Arc 42">
            <a:extLst>
              <a:ext uri="{FF2B5EF4-FFF2-40B4-BE49-F238E27FC236}">
                <a16:creationId xmlns:a16="http://schemas.microsoft.com/office/drawing/2014/main" id="{847FE517-BA82-4C32-AF9F-720E25CCC892}"/>
              </a:ext>
            </a:extLst>
          </p:cNvPr>
          <p:cNvSpPr/>
          <p:nvPr/>
        </p:nvSpPr>
        <p:spPr>
          <a:xfrm>
            <a:off x="1006475" y="3822700"/>
            <a:ext cx="2160588" cy="2159000"/>
          </a:xfrm>
          <a:prstGeom prst="arc">
            <a:avLst>
              <a:gd name="adj1" fmla="val 5436288"/>
              <a:gd name="adj2" fmla="val 10722124"/>
            </a:avLst>
          </a:prstGeom>
          <a:ln w="25400">
            <a:solidFill>
              <a:srgbClr val="FF0000"/>
            </a:solidFill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44" name="Arc 43">
            <a:extLst>
              <a:ext uri="{FF2B5EF4-FFF2-40B4-BE49-F238E27FC236}">
                <a16:creationId xmlns:a16="http://schemas.microsoft.com/office/drawing/2014/main" id="{C5289997-9A58-4267-A723-7FDA19882C8F}"/>
              </a:ext>
            </a:extLst>
          </p:cNvPr>
          <p:cNvSpPr/>
          <p:nvPr/>
        </p:nvSpPr>
        <p:spPr>
          <a:xfrm>
            <a:off x="1006475" y="3822700"/>
            <a:ext cx="2160588" cy="2159000"/>
          </a:xfrm>
          <a:prstGeom prst="arc">
            <a:avLst>
              <a:gd name="adj1" fmla="val 10743953"/>
              <a:gd name="adj2" fmla="val 16263204"/>
            </a:avLst>
          </a:prstGeom>
          <a:ln w="25400">
            <a:solidFill>
              <a:srgbClr val="FF0000"/>
            </a:solidFill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DA501F4C-EE4E-42D6-B6DF-478491D6724E}"/>
              </a:ext>
            </a:extLst>
          </p:cNvPr>
          <p:cNvCxnSpPr>
            <a:endCxn id="43" idx="0"/>
          </p:cNvCxnSpPr>
          <p:nvPr/>
        </p:nvCxnSpPr>
        <p:spPr>
          <a:xfrm rot="5400000">
            <a:off x="1547019" y="5452269"/>
            <a:ext cx="1057275" cy="1587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Arc 45">
            <a:extLst>
              <a:ext uri="{FF2B5EF4-FFF2-40B4-BE49-F238E27FC236}">
                <a16:creationId xmlns:a16="http://schemas.microsoft.com/office/drawing/2014/main" id="{AB8A7653-7339-4C96-B601-16FC0BEBC3FC}"/>
              </a:ext>
            </a:extLst>
          </p:cNvPr>
          <p:cNvSpPr/>
          <p:nvPr/>
        </p:nvSpPr>
        <p:spPr>
          <a:xfrm>
            <a:off x="1016000" y="3822700"/>
            <a:ext cx="2160588" cy="2159000"/>
          </a:xfrm>
          <a:prstGeom prst="arc">
            <a:avLst>
              <a:gd name="adj1" fmla="val 106745"/>
              <a:gd name="adj2" fmla="val 5522145"/>
            </a:avLst>
          </a:prstGeom>
          <a:ln w="25400">
            <a:solidFill>
              <a:srgbClr val="FF0000"/>
            </a:solidFill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47" name="Arc 46">
            <a:extLst>
              <a:ext uri="{FF2B5EF4-FFF2-40B4-BE49-F238E27FC236}">
                <a16:creationId xmlns:a16="http://schemas.microsoft.com/office/drawing/2014/main" id="{1913418F-4075-485A-BDC7-9A6BAF54E3BF}"/>
              </a:ext>
            </a:extLst>
          </p:cNvPr>
          <p:cNvSpPr/>
          <p:nvPr/>
        </p:nvSpPr>
        <p:spPr>
          <a:xfrm>
            <a:off x="1006475" y="3813175"/>
            <a:ext cx="2160588" cy="2159000"/>
          </a:xfrm>
          <a:prstGeom prst="arc">
            <a:avLst>
              <a:gd name="adj1" fmla="val 5436288"/>
              <a:gd name="adj2" fmla="val 10722124"/>
            </a:avLst>
          </a:prstGeom>
          <a:ln w="25400">
            <a:solidFill>
              <a:srgbClr val="FF0000"/>
            </a:solidFill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8C5B7D57-ACCE-489B-9EFA-37CECE658A87}"/>
              </a:ext>
            </a:extLst>
          </p:cNvPr>
          <p:cNvCxnSpPr/>
          <p:nvPr/>
        </p:nvCxnSpPr>
        <p:spPr>
          <a:xfrm>
            <a:off x="4791075" y="4894263"/>
            <a:ext cx="3214688" cy="1587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92E849B7-779A-4B54-8FF4-11E4753B717D}"/>
              </a:ext>
            </a:extLst>
          </p:cNvPr>
          <p:cNvCxnSpPr/>
          <p:nvPr/>
        </p:nvCxnSpPr>
        <p:spPr>
          <a:xfrm rot="16200000" flipV="1">
            <a:off x="4862513" y="4965700"/>
            <a:ext cx="2867025" cy="9525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0" name="Object 9">
            <a:extLst>
              <a:ext uri="{FF2B5EF4-FFF2-40B4-BE49-F238E27FC236}">
                <a16:creationId xmlns:a16="http://schemas.microsoft.com/office/drawing/2014/main" id="{16E66FCA-B4E2-44ED-91F9-4B95DB03F5C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999413" y="4683125"/>
          <a:ext cx="277812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64885" imgH="215619" progId="Equation.DSMT4">
                  <p:embed/>
                </p:oleObj>
              </mc:Choice>
              <mc:Fallback>
                <p:oleObj name="Equation" r:id="rId16" imgW="164885" imgH="215619" progId="Equation.DSMT4">
                  <p:embed/>
                  <p:pic>
                    <p:nvPicPr>
                      <p:cNvPr id="50" name="Object 9">
                        <a:extLst>
                          <a:ext uri="{FF2B5EF4-FFF2-40B4-BE49-F238E27FC236}">
                            <a16:creationId xmlns:a16="http://schemas.microsoft.com/office/drawing/2014/main" id="{16E66FCA-B4E2-44ED-91F9-4B95DB03F5C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99413" y="4683125"/>
                        <a:ext cx="277812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10">
            <a:extLst>
              <a:ext uri="{FF2B5EF4-FFF2-40B4-BE49-F238E27FC236}">
                <a16:creationId xmlns:a16="http://schemas.microsoft.com/office/drawing/2014/main" id="{CAB68443-90FD-46A6-9A05-C85DDBE17F3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91213" y="3214688"/>
          <a:ext cx="725487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431613" imgH="215806" progId="Equation.DSMT4">
                  <p:embed/>
                </p:oleObj>
              </mc:Choice>
              <mc:Fallback>
                <p:oleObj name="Equation" r:id="rId17" imgW="431613" imgH="215806" progId="Equation.DSMT4">
                  <p:embed/>
                  <p:pic>
                    <p:nvPicPr>
                      <p:cNvPr id="51" name="Object 10">
                        <a:extLst>
                          <a:ext uri="{FF2B5EF4-FFF2-40B4-BE49-F238E27FC236}">
                            <a16:creationId xmlns:a16="http://schemas.microsoft.com/office/drawing/2014/main" id="{CAB68443-90FD-46A6-9A05-C85DDBE17F3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1213" y="3214688"/>
                        <a:ext cx="725487" cy="36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11">
            <a:extLst>
              <a:ext uri="{FF2B5EF4-FFF2-40B4-BE49-F238E27FC236}">
                <a16:creationId xmlns:a16="http://schemas.microsoft.com/office/drawing/2014/main" id="{F37E1FEA-EBBB-4640-B0D9-3FAFAF82193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22775" y="4554538"/>
          <a:ext cx="725488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431613" imgH="215806" progId="Equation.DSMT4">
                  <p:embed/>
                </p:oleObj>
              </mc:Choice>
              <mc:Fallback>
                <p:oleObj name="Equation" r:id="rId19" imgW="431613" imgH="215806" progId="Equation.DSMT4">
                  <p:embed/>
                  <p:pic>
                    <p:nvPicPr>
                      <p:cNvPr id="52" name="Object 11">
                        <a:extLst>
                          <a:ext uri="{FF2B5EF4-FFF2-40B4-BE49-F238E27FC236}">
                            <a16:creationId xmlns:a16="http://schemas.microsoft.com/office/drawing/2014/main" id="{F37E1FEA-EBBB-4640-B0D9-3FAFAF82193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2775" y="4554538"/>
                        <a:ext cx="725488" cy="36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13">
            <a:extLst>
              <a:ext uri="{FF2B5EF4-FFF2-40B4-BE49-F238E27FC236}">
                <a16:creationId xmlns:a16="http://schemas.microsoft.com/office/drawing/2014/main" id="{840888E6-A7F8-4BEC-B22B-AD79DE687EE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88050" y="6316663"/>
          <a:ext cx="574675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342603" imgH="215713" progId="Equation.DSMT4">
                  <p:embed/>
                </p:oleObj>
              </mc:Choice>
              <mc:Fallback>
                <p:oleObj name="Equation" r:id="rId21" imgW="342603" imgH="215713" progId="Equation.DSMT4">
                  <p:embed/>
                  <p:pic>
                    <p:nvPicPr>
                      <p:cNvPr id="53" name="Object 13">
                        <a:extLst>
                          <a:ext uri="{FF2B5EF4-FFF2-40B4-BE49-F238E27FC236}">
                            <a16:creationId xmlns:a16="http://schemas.microsoft.com/office/drawing/2014/main" id="{840888E6-A7F8-4BEC-B22B-AD79DE687EE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8050" y="6316663"/>
                        <a:ext cx="574675" cy="36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14">
            <a:extLst>
              <a:ext uri="{FF2B5EF4-FFF2-40B4-BE49-F238E27FC236}">
                <a16:creationId xmlns:a16="http://schemas.microsoft.com/office/drawing/2014/main" id="{6287B763-3415-457F-B24D-FFDB44D4C72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97638" y="4606925"/>
          <a:ext cx="574675" cy="246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418918" imgH="177723" progId="Equation.DSMT4">
                  <p:embed/>
                </p:oleObj>
              </mc:Choice>
              <mc:Fallback>
                <p:oleObj name="Equation" r:id="rId23" imgW="418918" imgH="177723" progId="Equation.DSMT4">
                  <p:embed/>
                  <p:pic>
                    <p:nvPicPr>
                      <p:cNvPr id="54" name="Object 14">
                        <a:extLst>
                          <a:ext uri="{FF2B5EF4-FFF2-40B4-BE49-F238E27FC236}">
                            <a16:creationId xmlns:a16="http://schemas.microsoft.com/office/drawing/2014/main" id="{6287B763-3415-457F-B24D-FFDB44D4C72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7638" y="4606925"/>
                        <a:ext cx="574675" cy="246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TextBox 54">
            <a:extLst>
              <a:ext uri="{FF2B5EF4-FFF2-40B4-BE49-F238E27FC236}">
                <a16:creationId xmlns:a16="http://schemas.microsoft.com/office/drawing/2014/main" id="{14F9F7E9-E034-4AE1-AE51-BA73025D38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9763" y="5621338"/>
            <a:ext cx="11763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latin typeface="Century Schoolbook" pitchFamily="18" charset="0"/>
              </a:rPr>
              <a:t>Negative</a:t>
            </a:r>
            <a:br>
              <a:rPr lang="en-CA">
                <a:latin typeface="Century Schoolbook" pitchFamily="18" charset="0"/>
              </a:rPr>
            </a:br>
            <a:r>
              <a:rPr lang="en-CA">
                <a:latin typeface="Century Schoolbook" pitchFamily="18" charset="0"/>
              </a:rPr>
              <a:t>Direction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4A625D26-927D-42A1-A985-6ECFA8271E36}"/>
              </a:ext>
            </a:extLst>
          </p:cNvPr>
          <p:cNvCxnSpPr>
            <a:endCxn id="58" idx="0"/>
          </p:cNvCxnSpPr>
          <p:nvPr/>
        </p:nvCxnSpPr>
        <p:spPr>
          <a:xfrm flipV="1">
            <a:off x="6296025" y="4892675"/>
            <a:ext cx="1090613" cy="31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5C8D8E19-4F48-404E-96EC-1D7A9EDA5553}"/>
              </a:ext>
            </a:extLst>
          </p:cNvPr>
          <p:cNvCxnSpPr/>
          <p:nvPr/>
        </p:nvCxnSpPr>
        <p:spPr>
          <a:xfrm rot="10800000" flipV="1">
            <a:off x="5219700" y="4899025"/>
            <a:ext cx="1047750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Arc 57">
            <a:extLst>
              <a:ext uri="{FF2B5EF4-FFF2-40B4-BE49-F238E27FC236}">
                <a16:creationId xmlns:a16="http://schemas.microsoft.com/office/drawing/2014/main" id="{8438B280-E757-4847-927A-00E47FF6BA90}"/>
              </a:ext>
            </a:extLst>
          </p:cNvPr>
          <p:cNvSpPr/>
          <p:nvPr/>
        </p:nvSpPr>
        <p:spPr>
          <a:xfrm>
            <a:off x="5226050" y="3797300"/>
            <a:ext cx="2160588" cy="2159000"/>
          </a:xfrm>
          <a:prstGeom prst="arc">
            <a:avLst>
              <a:gd name="adj1" fmla="val 52021"/>
              <a:gd name="adj2" fmla="val 5493365"/>
            </a:avLst>
          </a:prstGeom>
          <a:ln w="25400">
            <a:solidFill>
              <a:srgbClr val="FF0000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2983AF8E-A96A-4ACA-92D7-3E50E66B4FA1}"/>
              </a:ext>
            </a:extLst>
          </p:cNvPr>
          <p:cNvCxnSpPr/>
          <p:nvPr/>
        </p:nvCxnSpPr>
        <p:spPr>
          <a:xfrm rot="5400000">
            <a:off x="5766594" y="5426869"/>
            <a:ext cx="1057275" cy="1587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Arc 59">
            <a:extLst>
              <a:ext uri="{FF2B5EF4-FFF2-40B4-BE49-F238E27FC236}">
                <a16:creationId xmlns:a16="http://schemas.microsoft.com/office/drawing/2014/main" id="{DDA1DCC6-9EBA-4307-91F6-A0E2E313491F}"/>
              </a:ext>
            </a:extLst>
          </p:cNvPr>
          <p:cNvSpPr/>
          <p:nvPr/>
        </p:nvSpPr>
        <p:spPr>
          <a:xfrm>
            <a:off x="5200650" y="3798888"/>
            <a:ext cx="2160588" cy="2160587"/>
          </a:xfrm>
          <a:prstGeom prst="arc">
            <a:avLst>
              <a:gd name="adj1" fmla="val 5099122"/>
              <a:gd name="adj2" fmla="val 10843874"/>
            </a:avLst>
          </a:prstGeom>
          <a:ln w="25400">
            <a:solidFill>
              <a:srgbClr val="FF0000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61" name="Arc 60">
            <a:extLst>
              <a:ext uri="{FF2B5EF4-FFF2-40B4-BE49-F238E27FC236}">
                <a16:creationId xmlns:a16="http://schemas.microsoft.com/office/drawing/2014/main" id="{8A4DA27F-1F28-4D50-B4B3-3E8EC8DC8580}"/>
              </a:ext>
            </a:extLst>
          </p:cNvPr>
          <p:cNvSpPr/>
          <p:nvPr/>
        </p:nvSpPr>
        <p:spPr>
          <a:xfrm>
            <a:off x="5229225" y="3792538"/>
            <a:ext cx="2159000" cy="2160587"/>
          </a:xfrm>
          <a:prstGeom prst="arc">
            <a:avLst>
              <a:gd name="adj1" fmla="val 52021"/>
              <a:gd name="adj2" fmla="val 5493365"/>
            </a:avLst>
          </a:prstGeom>
          <a:ln w="25400">
            <a:solidFill>
              <a:srgbClr val="FF0000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62" name="Arc 61">
            <a:extLst>
              <a:ext uri="{FF2B5EF4-FFF2-40B4-BE49-F238E27FC236}">
                <a16:creationId xmlns:a16="http://schemas.microsoft.com/office/drawing/2014/main" id="{CC2D0DBC-9819-4AFE-A160-F089F94B96EC}"/>
              </a:ext>
            </a:extLst>
          </p:cNvPr>
          <p:cNvSpPr/>
          <p:nvPr/>
        </p:nvSpPr>
        <p:spPr>
          <a:xfrm>
            <a:off x="5203825" y="3802063"/>
            <a:ext cx="2159000" cy="2159000"/>
          </a:xfrm>
          <a:prstGeom prst="arc">
            <a:avLst>
              <a:gd name="adj1" fmla="val 5099122"/>
              <a:gd name="adj2" fmla="val 10843874"/>
            </a:avLst>
          </a:prstGeom>
          <a:ln w="25400">
            <a:solidFill>
              <a:srgbClr val="FF0000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63" name="Arc 62">
            <a:extLst>
              <a:ext uri="{FF2B5EF4-FFF2-40B4-BE49-F238E27FC236}">
                <a16:creationId xmlns:a16="http://schemas.microsoft.com/office/drawing/2014/main" id="{883A9696-4906-423B-9A3B-ABF480BB8A37}"/>
              </a:ext>
            </a:extLst>
          </p:cNvPr>
          <p:cNvSpPr/>
          <p:nvPr/>
        </p:nvSpPr>
        <p:spPr>
          <a:xfrm>
            <a:off x="5205413" y="3817938"/>
            <a:ext cx="2160587" cy="2159000"/>
          </a:xfrm>
          <a:prstGeom prst="arc">
            <a:avLst>
              <a:gd name="adj1" fmla="val 10719402"/>
              <a:gd name="adj2" fmla="val 16244763"/>
            </a:avLst>
          </a:prstGeom>
          <a:ln w="25400">
            <a:solidFill>
              <a:srgbClr val="FF0000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9C4D68B0-726D-462C-AB48-6AEF53EDDA6B}"/>
              </a:ext>
            </a:extLst>
          </p:cNvPr>
          <p:cNvCxnSpPr/>
          <p:nvPr/>
        </p:nvCxnSpPr>
        <p:spPr>
          <a:xfrm>
            <a:off x="6286500" y="3844925"/>
            <a:ext cx="0" cy="1027113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Arc 64">
            <a:extLst>
              <a:ext uri="{FF2B5EF4-FFF2-40B4-BE49-F238E27FC236}">
                <a16:creationId xmlns:a16="http://schemas.microsoft.com/office/drawing/2014/main" id="{17E7CD23-E808-4B71-BF43-190368D77C86}"/>
              </a:ext>
            </a:extLst>
          </p:cNvPr>
          <p:cNvSpPr/>
          <p:nvPr/>
        </p:nvSpPr>
        <p:spPr>
          <a:xfrm>
            <a:off x="5208588" y="3819525"/>
            <a:ext cx="2159000" cy="2160588"/>
          </a:xfrm>
          <a:prstGeom prst="arc">
            <a:avLst>
              <a:gd name="adj1" fmla="val 16195068"/>
              <a:gd name="adj2" fmla="val 53552"/>
            </a:avLst>
          </a:prstGeom>
          <a:ln w="25400">
            <a:solidFill>
              <a:srgbClr val="FF0000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66" name="Arc 65">
            <a:extLst>
              <a:ext uri="{FF2B5EF4-FFF2-40B4-BE49-F238E27FC236}">
                <a16:creationId xmlns:a16="http://schemas.microsoft.com/office/drawing/2014/main" id="{2D0DCDF1-3B20-42C2-9A7A-440A8BAD027F}"/>
              </a:ext>
            </a:extLst>
          </p:cNvPr>
          <p:cNvSpPr/>
          <p:nvPr/>
        </p:nvSpPr>
        <p:spPr>
          <a:xfrm>
            <a:off x="5194300" y="3819525"/>
            <a:ext cx="2160588" cy="2160588"/>
          </a:xfrm>
          <a:prstGeom prst="arc">
            <a:avLst>
              <a:gd name="adj1" fmla="val 10719402"/>
              <a:gd name="adj2" fmla="val 16244763"/>
            </a:avLst>
          </a:prstGeom>
          <a:ln w="25400">
            <a:solidFill>
              <a:srgbClr val="FF0000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67" name="Object 16">
            <a:extLst>
              <a:ext uri="{FF2B5EF4-FFF2-40B4-BE49-F238E27FC236}">
                <a16:creationId xmlns:a16="http://schemas.microsoft.com/office/drawing/2014/main" id="{C85FABB7-AEAD-49B4-AE14-F6877B5D0E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3485162"/>
              </p:ext>
            </p:extLst>
          </p:nvPr>
        </p:nvGraphicFramePr>
        <p:xfrm>
          <a:off x="7772400" y="4926013"/>
          <a:ext cx="727075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431613" imgH="215806" progId="Equation.DSMT4">
                  <p:embed/>
                </p:oleObj>
              </mc:Choice>
              <mc:Fallback>
                <p:oleObj name="Equation" r:id="rId24" imgW="431613" imgH="215806" progId="Equation.DSMT4">
                  <p:embed/>
                  <p:pic>
                    <p:nvPicPr>
                      <p:cNvPr id="67" name="Object 16">
                        <a:extLst>
                          <a:ext uri="{FF2B5EF4-FFF2-40B4-BE49-F238E27FC236}">
                            <a16:creationId xmlns:a16="http://schemas.microsoft.com/office/drawing/2014/main" id="{C85FABB7-AEAD-49B4-AE14-F6877B5D0ED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4926013"/>
                        <a:ext cx="727075" cy="36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" name="TextBox 67">
            <a:extLst>
              <a:ext uri="{FF2B5EF4-FFF2-40B4-BE49-F238E27FC236}">
                <a16:creationId xmlns:a16="http://schemas.microsoft.com/office/drawing/2014/main" id="{65CD483C-79AC-4D26-B930-FC3C589131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7063" y="6237288"/>
            <a:ext cx="13033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b="1">
                <a:solidFill>
                  <a:srgbClr val="FF0000"/>
                </a:solidFill>
              </a:rPr>
              <a:t>Initial Arm</a:t>
            </a:r>
          </a:p>
        </p:txBody>
      </p:sp>
      <p:sp>
        <p:nvSpPr>
          <p:cNvPr id="69" name="Freeform 57">
            <a:extLst>
              <a:ext uri="{FF2B5EF4-FFF2-40B4-BE49-F238E27FC236}">
                <a16:creationId xmlns:a16="http://schemas.microsoft.com/office/drawing/2014/main" id="{74732999-1D59-485C-B355-E43D0E7F21B0}"/>
              </a:ext>
            </a:extLst>
          </p:cNvPr>
          <p:cNvSpPr/>
          <p:nvPr/>
        </p:nvSpPr>
        <p:spPr>
          <a:xfrm>
            <a:off x="2770188" y="4913313"/>
            <a:ext cx="1465262" cy="1350962"/>
          </a:xfrm>
          <a:custGeom>
            <a:avLst/>
            <a:gdLst>
              <a:gd name="connsiteX0" fmla="*/ 1064525 w 1464859"/>
              <a:gd name="connsiteY0" fmla="*/ 1351128 h 1351128"/>
              <a:gd name="connsiteX1" fmla="*/ 1323832 w 1464859"/>
              <a:gd name="connsiteY1" fmla="*/ 1050878 h 1351128"/>
              <a:gd name="connsiteX2" fmla="*/ 218364 w 1464859"/>
              <a:gd name="connsiteY2" fmla="*/ 1214651 h 1351128"/>
              <a:gd name="connsiteX3" fmla="*/ 914400 w 1464859"/>
              <a:gd name="connsiteY3" fmla="*/ 832513 h 1351128"/>
              <a:gd name="connsiteX4" fmla="*/ 518614 w 1464859"/>
              <a:gd name="connsiteY4" fmla="*/ 791570 h 1351128"/>
              <a:gd name="connsiteX5" fmla="*/ 0 w 1464859"/>
              <a:gd name="connsiteY5" fmla="*/ 0 h 1351128"/>
              <a:gd name="connsiteX6" fmla="*/ 0 w 1464859"/>
              <a:gd name="connsiteY6" fmla="*/ 0 h 1351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64859" h="1351128">
                <a:moveTo>
                  <a:pt x="1064525" y="1351128"/>
                </a:moveTo>
                <a:cubicBezTo>
                  <a:pt x="1264692" y="1212376"/>
                  <a:pt x="1464859" y="1073624"/>
                  <a:pt x="1323832" y="1050878"/>
                </a:cubicBezTo>
                <a:cubicBezTo>
                  <a:pt x="1182805" y="1028132"/>
                  <a:pt x="286603" y="1251045"/>
                  <a:pt x="218364" y="1214651"/>
                </a:cubicBezTo>
                <a:cubicBezTo>
                  <a:pt x="150125" y="1178257"/>
                  <a:pt x="864358" y="903027"/>
                  <a:pt x="914400" y="832513"/>
                </a:cubicBezTo>
                <a:cubicBezTo>
                  <a:pt x="964442" y="762000"/>
                  <a:pt x="671014" y="930322"/>
                  <a:pt x="518614" y="791570"/>
                </a:cubicBezTo>
                <a:cubicBezTo>
                  <a:pt x="366214" y="652818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ln w="158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18E7D062-77C5-4497-B234-66BA0EFE37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075" y="3302000"/>
            <a:ext cx="1646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b="1">
                <a:solidFill>
                  <a:srgbClr val="FF0000"/>
                </a:solidFill>
              </a:rPr>
              <a:t>Terminal Arm</a:t>
            </a:r>
          </a:p>
        </p:txBody>
      </p:sp>
      <p:sp>
        <p:nvSpPr>
          <p:cNvPr id="71" name="Freeform 60">
            <a:extLst>
              <a:ext uri="{FF2B5EF4-FFF2-40B4-BE49-F238E27FC236}">
                <a16:creationId xmlns:a16="http://schemas.microsoft.com/office/drawing/2014/main" id="{4AB1FE89-3EA4-43B1-8F9F-33E8F66F4C5C}"/>
              </a:ext>
            </a:extLst>
          </p:cNvPr>
          <p:cNvSpPr/>
          <p:nvPr/>
        </p:nvSpPr>
        <p:spPr>
          <a:xfrm>
            <a:off x="457200" y="3643313"/>
            <a:ext cx="1917700" cy="819150"/>
          </a:xfrm>
          <a:custGeom>
            <a:avLst/>
            <a:gdLst>
              <a:gd name="connsiteX0" fmla="*/ 498143 w 1917510"/>
              <a:gd name="connsiteY0" fmla="*/ 0 h 818866"/>
              <a:gd name="connsiteX1" fmla="*/ 61415 w 1917510"/>
              <a:gd name="connsiteY1" fmla="*/ 150126 h 818866"/>
              <a:gd name="connsiteX2" fmla="*/ 866633 w 1917510"/>
              <a:gd name="connsiteY2" fmla="*/ 122830 h 818866"/>
              <a:gd name="connsiteX3" fmla="*/ 348018 w 1917510"/>
              <a:gd name="connsiteY3" fmla="*/ 327547 h 818866"/>
              <a:gd name="connsiteX4" fmla="*/ 1917510 w 1917510"/>
              <a:gd name="connsiteY4" fmla="*/ 818866 h 818866"/>
              <a:gd name="connsiteX5" fmla="*/ 1917510 w 1917510"/>
              <a:gd name="connsiteY5" fmla="*/ 818866 h 818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17510" h="818866">
                <a:moveTo>
                  <a:pt x="498143" y="0"/>
                </a:moveTo>
                <a:cubicBezTo>
                  <a:pt x="249071" y="64827"/>
                  <a:pt x="0" y="129654"/>
                  <a:pt x="61415" y="150126"/>
                </a:cubicBezTo>
                <a:cubicBezTo>
                  <a:pt x="122830" y="170598"/>
                  <a:pt x="818866" y="93260"/>
                  <a:pt x="866633" y="122830"/>
                </a:cubicBezTo>
                <a:cubicBezTo>
                  <a:pt x="914400" y="152400"/>
                  <a:pt x="172872" y="211541"/>
                  <a:pt x="348018" y="327547"/>
                </a:cubicBezTo>
                <a:cubicBezTo>
                  <a:pt x="523164" y="443553"/>
                  <a:pt x="1917510" y="818866"/>
                  <a:pt x="1917510" y="818866"/>
                </a:cubicBezTo>
                <a:lnTo>
                  <a:pt x="1917510" y="818866"/>
                </a:lnTo>
              </a:path>
            </a:pathLst>
          </a:cu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2681217D-CBFC-4EDE-B195-EAF7C2684108}"/>
              </a:ext>
            </a:extLst>
          </p:cNvPr>
          <p:cNvCxnSpPr/>
          <p:nvPr/>
        </p:nvCxnSpPr>
        <p:spPr>
          <a:xfrm flipV="1">
            <a:off x="2078038" y="4914900"/>
            <a:ext cx="1085850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A4F4A735-B324-4246-A9A3-06CCC9ED6A7F}"/>
              </a:ext>
            </a:extLst>
          </p:cNvPr>
          <p:cNvCxnSpPr/>
          <p:nvPr/>
        </p:nvCxnSpPr>
        <p:spPr>
          <a:xfrm flipV="1">
            <a:off x="6257925" y="4894263"/>
            <a:ext cx="1090613" cy="3175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 Box 5">
            <a:extLst>
              <a:ext uri="{FF2B5EF4-FFF2-40B4-BE49-F238E27FC236}">
                <a16:creationId xmlns:a16="http://schemas.microsoft.com/office/drawing/2014/main" id="{4CD4104B-D7C4-4F49-918A-6AB380EF49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26"/>
              </a:rPr>
              <a:t>www.BCMath.ca</a:t>
            </a:r>
            <a:r>
              <a:rPr lang="en-US" sz="1000"/>
              <a:t> </a:t>
            </a:r>
          </a:p>
        </p:txBody>
      </p:sp>
      <p:sp>
        <p:nvSpPr>
          <p:cNvPr id="75" name="Content Placeholder 2">
            <a:extLst>
              <a:ext uri="{FF2B5EF4-FFF2-40B4-BE49-F238E27FC236}">
                <a16:creationId xmlns:a16="http://schemas.microsoft.com/office/drawing/2014/main" id="{24BBFABC-AC01-4CA8-BAE2-F57494DAF59D}"/>
              </a:ext>
            </a:extLst>
          </p:cNvPr>
          <p:cNvSpPr txBox="1">
            <a:spLocks/>
          </p:cNvSpPr>
          <p:nvPr/>
        </p:nvSpPr>
        <p:spPr>
          <a:xfrm>
            <a:off x="95250" y="2127110"/>
            <a:ext cx="8905875" cy="44449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2200" dirty="0"/>
              <a:t>The initial arm is the positive side of the X-axis</a:t>
            </a:r>
          </a:p>
          <a:p>
            <a:endParaRPr lang="en-CA" sz="2200" dirty="0"/>
          </a:p>
        </p:txBody>
      </p:sp>
      <p:sp>
        <p:nvSpPr>
          <p:cNvPr id="76" name="Content Placeholder 2">
            <a:extLst>
              <a:ext uri="{FF2B5EF4-FFF2-40B4-BE49-F238E27FC236}">
                <a16:creationId xmlns:a16="http://schemas.microsoft.com/office/drawing/2014/main" id="{14C2AE54-F407-491F-B033-C271447294C1}"/>
              </a:ext>
            </a:extLst>
          </p:cNvPr>
          <p:cNvSpPr txBox="1">
            <a:spLocks/>
          </p:cNvSpPr>
          <p:nvPr/>
        </p:nvSpPr>
        <p:spPr>
          <a:xfrm>
            <a:off x="86669" y="2495832"/>
            <a:ext cx="8905875" cy="89017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2200" dirty="0"/>
              <a:t>The terminal arm is the line that rotates around the origin, with a radius of 1 (UNIT CIRCLE)</a:t>
            </a:r>
          </a:p>
        </p:txBody>
      </p:sp>
      <p:graphicFrame>
        <p:nvGraphicFramePr>
          <p:cNvPr id="77" name="Object 16">
            <a:extLst>
              <a:ext uri="{FF2B5EF4-FFF2-40B4-BE49-F238E27FC236}">
                <a16:creationId xmlns:a16="http://schemas.microsoft.com/office/drawing/2014/main" id="{0E339955-03CB-4195-843A-CE09A3028C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7805478"/>
              </p:ext>
            </p:extLst>
          </p:nvPr>
        </p:nvGraphicFramePr>
        <p:xfrm>
          <a:off x="2359623" y="4469160"/>
          <a:ext cx="577850" cy="27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342720" imgH="164880" progId="Equation.DSMT4">
                  <p:embed/>
                </p:oleObj>
              </mc:Choice>
              <mc:Fallback>
                <p:oleObj name="Equation" r:id="rId27" imgW="342720" imgH="164880" progId="Equation.DSMT4">
                  <p:embed/>
                  <p:pic>
                    <p:nvPicPr>
                      <p:cNvPr id="77" name="Object 16">
                        <a:extLst>
                          <a:ext uri="{FF2B5EF4-FFF2-40B4-BE49-F238E27FC236}">
                            <a16:creationId xmlns:a16="http://schemas.microsoft.com/office/drawing/2014/main" id="{0E339955-03CB-4195-843A-CE09A3028C3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9623" y="4469160"/>
                        <a:ext cx="577850" cy="277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214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4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8" dur="3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9" dur="3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7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3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4" dur="3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8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4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3" dur="3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5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0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4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6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5" grpId="1" animBg="1"/>
      <p:bldP spid="31" grpId="0" animBg="1"/>
      <p:bldP spid="31" grpId="1" animBg="1"/>
      <p:bldP spid="33" grpId="0" animBg="1"/>
      <p:bldP spid="33" grpId="1" animBg="1"/>
      <p:bldP spid="37" grpId="0"/>
      <p:bldP spid="39" grpId="0" animBg="1"/>
      <p:bldP spid="41" grpId="0" animBg="1"/>
      <p:bldP spid="41" grpId="1" animBg="1"/>
      <p:bldP spid="42" grpId="0" animBg="1"/>
      <p:bldP spid="43" grpId="0" animBg="1"/>
      <p:bldP spid="43" grpId="1" animBg="1"/>
      <p:bldP spid="44" grpId="0" animBg="1"/>
      <p:bldP spid="46" grpId="0" animBg="1"/>
      <p:bldP spid="47" grpId="0" animBg="1"/>
      <p:bldP spid="55" grpId="0"/>
      <p:bldP spid="58" grpId="0" animBg="1"/>
      <p:bldP spid="58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3" grpId="0" animBg="1"/>
      <p:bldP spid="63" grpId="1" animBg="1"/>
      <p:bldP spid="65" grpId="0" animBg="1"/>
      <p:bldP spid="66" grpId="0" animBg="1"/>
      <p:bldP spid="68" grpId="0"/>
      <p:bldP spid="68" grpId="1"/>
      <p:bldP spid="69" grpId="0" animBg="1"/>
      <p:bldP spid="69" grpId="1" animBg="1"/>
      <p:bldP spid="70" grpId="0"/>
      <p:bldP spid="70" grpId="1"/>
      <p:bldP spid="71" grpId="0" animBg="1"/>
      <p:bldP spid="71" grpId="1" animBg="1"/>
      <p:bldP spid="75" grpId="0"/>
      <p:bldP spid="7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34" y="172444"/>
            <a:ext cx="8518526" cy="48418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dirty="0"/>
              <a:t>III) Drawing Angles in Standard Position:</a:t>
            </a:r>
          </a:p>
        </p:txBody>
      </p:sp>
      <p:sp>
        <p:nvSpPr>
          <p:cNvPr id="3082" name="Content Placeholder 2"/>
          <p:cNvSpPr>
            <a:spLocks noGrp="1"/>
          </p:cNvSpPr>
          <p:nvPr>
            <p:ph sz="quarter" idx="1"/>
          </p:nvPr>
        </p:nvSpPr>
        <p:spPr>
          <a:xfrm>
            <a:off x="380346" y="645881"/>
            <a:ext cx="8215313" cy="857250"/>
          </a:xfrm>
        </p:spPr>
        <p:txBody>
          <a:bodyPr>
            <a:noAutofit/>
          </a:bodyPr>
          <a:lstStyle/>
          <a:p>
            <a:r>
              <a:rPr lang="en-CA" sz="2200" dirty="0"/>
              <a:t>When drawing angles in “standard position” make sure they begin at the Initial arm at 0</a:t>
            </a:r>
            <a:r>
              <a:rPr lang="en-CA" sz="2200" dirty="0">
                <a:latin typeface="Calibri" panose="020F0502020204030204" pitchFamily="34" charset="0"/>
                <a:cs typeface="Calibri" panose="020F0502020204030204" pitchFamily="34" charset="0"/>
              </a:rPr>
              <a:t>ᴼ</a:t>
            </a:r>
            <a:endParaRPr lang="en-CA" sz="2200" dirty="0"/>
          </a:p>
          <a:p>
            <a:r>
              <a:rPr lang="en-CA" sz="2200" dirty="0"/>
              <a:t>Draw the Terminal arm in the quadrant, approximate it</a:t>
            </a:r>
          </a:p>
        </p:txBody>
      </p:sp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581959" y="3884048"/>
            <a:ext cx="2571750" cy="2571750"/>
            <a:chOff x="1000100" y="2786058"/>
            <a:chExt cx="2571768" cy="2571768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1000100" y="4071942"/>
              <a:ext cx="2571768" cy="1587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 rot="5400000">
              <a:off x="1000894" y="4071148"/>
              <a:ext cx="2571768" cy="1587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>
            <a:grpSpLocks/>
          </p:cNvGrpSpPr>
          <p:nvPr/>
        </p:nvGrpSpPr>
        <p:grpSpPr bwMode="auto">
          <a:xfrm rot="5400000">
            <a:off x="1830527" y="3883254"/>
            <a:ext cx="1588" cy="2571750"/>
            <a:chOff x="2713818" y="2786852"/>
            <a:chExt cx="2382" cy="2570974"/>
          </a:xfrm>
        </p:grpSpPr>
        <p:cxnSp>
          <p:nvCxnSpPr>
            <p:cNvPr id="8" name="Straight Arrow Connector 7"/>
            <p:cNvCxnSpPr/>
            <p:nvPr/>
          </p:nvCxnSpPr>
          <p:spPr>
            <a:xfrm rot="5400000" flipH="1" flipV="1">
              <a:off x="2072265" y="3428405"/>
              <a:ext cx="1285487" cy="23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16200000" flipH="1">
              <a:off x="2072265" y="4713892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240555"/>
              </p:ext>
            </p:extLst>
          </p:nvPr>
        </p:nvGraphicFramePr>
        <p:xfrm>
          <a:off x="1653521" y="3383985"/>
          <a:ext cx="51117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53890" imgH="241195" progId="Equation.DSMT4">
                  <p:embed/>
                </p:oleObj>
              </mc:Choice>
              <mc:Fallback>
                <p:oleObj name="Equation" r:id="rId3" imgW="253890" imgH="241195" progId="Equation.DSMT4">
                  <p:embed/>
                  <p:pic>
                    <p:nvPicPr>
                      <p:cNvPr id="1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3521" y="3383985"/>
                        <a:ext cx="511175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9834255"/>
              </p:ext>
            </p:extLst>
          </p:nvPr>
        </p:nvGraphicFramePr>
        <p:xfrm>
          <a:off x="77133" y="4884173"/>
          <a:ext cx="665163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30057" imgH="241195" progId="Equation.DSMT4">
                  <p:embed/>
                </p:oleObj>
              </mc:Choice>
              <mc:Fallback>
                <p:oleObj name="Equation" r:id="rId5" imgW="330057" imgH="241195" progId="Equation.DSMT4">
                  <p:embed/>
                  <p:pic>
                    <p:nvPicPr>
                      <p:cNvPr id="1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133" y="4884173"/>
                        <a:ext cx="665163" cy="484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764957"/>
              </p:ext>
            </p:extLst>
          </p:nvPr>
        </p:nvGraphicFramePr>
        <p:xfrm>
          <a:off x="1569384" y="6312923"/>
          <a:ext cx="690562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42751" imgH="241195" progId="Equation.DSMT4">
                  <p:embed/>
                </p:oleObj>
              </mc:Choice>
              <mc:Fallback>
                <p:oleObj name="Equation" r:id="rId7" imgW="342751" imgH="241195" progId="Equation.DSMT4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9384" y="6312923"/>
                        <a:ext cx="690562" cy="484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2350873"/>
              </p:ext>
            </p:extLst>
          </p:nvPr>
        </p:nvGraphicFramePr>
        <p:xfrm>
          <a:off x="3145771" y="4860360"/>
          <a:ext cx="687388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42751" imgH="241195" progId="Equation.DSMT4">
                  <p:embed/>
                </p:oleObj>
              </mc:Choice>
              <mc:Fallback>
                <p:oleObj name="Equation" r:id="rId9" imgW="342751" imgH="241195" progId="Equation.DSMT4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5771" y="4860360"/>
                        <a:ext cx="687388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Arc 14"/>
          <p:cNvSpPr/>
          <p:nvPr/>
        </p:nvSpPr>
        <p:spPr>
          <a:xfrm>
            <a:off x="1250296" y="4526985"/>
            <a:ext cx="1260475" cy="1260475"/>
          </a:xfrm>
          <a:prstGeom prst="arc">
            <a:avLst>
              <a:gd name="adj1" fmla="val 17914880"/>
              <a:gd name="adj2" fmla="val 14333"/>
            </a:avLst>
          </a:prstGeom>
          <a:ln>
            <a:solidFill>
              <a:srgbClr val="0070C0"/>
            </a:solidFill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5842065"/>
              </p:ext>
            </p:extLst>
          </p:nvPr>
        </p:nvGraphicFramePr>
        <p:xfrm>
          <a:off x="2710796" y="3950723"/>
          <a:ext cx="4572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66469" imgH="241091" progId="Equation.DSMT4">
                  <p:embed/>
                </p:oleObj>
              </mc:Choice>
              <mc:Fallback>
                <p:oleObj name="Equation" r:id="rId11" imgW="266469" imgH="241091" progId="Equation.DSMT4">
                  <p:embed/>
                  <p:pic>
                    <p:nvPicPr>
                      <p:cNvPr id="1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0796" y="3950723"/>
                        <a:ext cx="457200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409171" y="4290448"/>
            <a:ext cx="21986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in standard position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251759" y="2658823"/>
            <a:ext cx="8215312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CA" sz="2200" dirty="0">
                <a:latin typeface="+mn-lt"/>
              </a:rPr>
              <a:t>Ex: Draw the following angles in standard position: </a:t>
            </a:r>
            <a:br>
              <a:rPr lang="en-CA" sz="2200" dirty="0">
                <a:latin typeface="+mn-lt"/>
              </a:rPr>
            </a:br>
            <a:r>
              <a:rPr lang="en-CA" sz="2200" dirty="0">
                <a:latin typeface="+mn-lt"/>
              </a:rPr>
              <a:t>       a) 62°				         b) 152 °</a:t>
            </a:r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4849159" y="3871348"/>
            <a:ext cx="2571750" cy="2571750"/>
            <a:chOff x="1000100" y="2786058"/>
            <a:chExt cx="2571768" cy="2571768"/>
          </a:xfrm>
        </p:grpSpPr>
        <p:cxnSp>
          <p:nvCxnSpPr>
            <p:cNvPr id="25" name="Straight Arrow Connector 24"/>
            <p:cNvCxnSpPr/>
            <p:nvPr/>
          </p:nvCxnSpPr>
          <p:spPr>
            <a:xfrm>
              <a:off x="1000100" y="4071942"/>
              <a:ext cx="2571768" cy="1587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rot="5400000">
              <a:off x="1000894" y="4071148"/>
              <a:ext cx="2571768" cy="1587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9"/>
          <p:cNvGrpSpPr>
            <a:grpSpLocks/>
          </p:cNvGrpSpPr>
          <p:nvPr/>
        </p:nvGrpSpPr>
        <p:grpSpPr bwMode="auto">
          <a:xfrm rot="5400000">
            <a:off x="6097727" y="3870554"/>
            <a:ext cx="1588" cy="2571750"/>
            <a:chOff x="2713818" y="2786852"/>
            <a:chExt cx="2382" cy="2570974"/>
          </a:xfrm>
        </p:grpSpPr>
        <p:cxnSp>
          <p:nvCxnSpPr>
            <p:cNvPr id="28" name="Straight Arrow Connector 27"/>
            <p:cNvCxnSpPr/>
            <p:nvPr/>
          </p:nvCxnSpPr>
          <p:spPr>
            <a:xfrm rot="5400000" flipH="1" flipV="1">
              <a:off x="2072265" y="3428405"/>
              <a:ext cx="1285487" cy="23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rot="16200000" flipH="1">
              <a:off x="2072265" y="4713892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9377572"/>
              </p:ext>
            </p:extLst>
          </p:nvPr>
        </p:nvGraphicFramePr>
        <p:xfrm>
          <a:off x="5920721" y="3371285"/>
          <a:ext cx="51117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253890" imgH="241195" progId="Equation.DSMT4">
                  <p:embed/>
                </p:oleObj>
              </mc:Choice>
              <mc:Fallback>
                <p:oleObj name="Equation" r:id="rId13" imgW="253890" imgH="241195" progId="Equation.DSMT4">
                  <p:embed/>
                  <p:pic>
                    <p:nvPicPr>
                      <p:cNvPr id="3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0721" y="3371285"/>
                        <a:ext cx="511175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7064034"/>
              </p:ext>
            </p:extLst>
          </p:nvPr>
        </p:nvGraphicFramePr>
        <p:xfrm>
          <a:off x="4344334" y="4871473"/>
          <a:ext cx="665162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330057" imgH="241195" progId="Equation.DSMT4">
                  <p:embed/>
                </p:oleObj>
              </mc:Choice>
              <mc:Fallback>
                <p:oleObj name="Equation" r:id="rId14" imgW="330057" imgH="241195" progId="Equation.DSMT4">
                  <p:embed/>
                  <p:pic>
                    <p:nvPicPr>
                      <p:cNvPr id="3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4334" y="4871473"/>
                        <a:ext cx="665162" cy="484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7186559"/>
              </p:ext>
            </p:extLst>
          </p:nvPr>
        </p:nvGraphicFramePr>
        <p:xfrm>
          <a:off x="5836584" y="6300223"/>
          <a:ext cx="690562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342751" imgH="241195" progId="Equation.DSMT4">
                  <p:embed/>
                </p:oleObj>
              </mc:Choice>
              <mc:Fallback>
                <p:oleObj name="Equation" r:id="rId15" imgW="342751" imgH="241195" progId="Equation.DSMT4">
                  <p:embed/>
                  <p:pic>
                    <p:nvPicPr>
                      <p:cNvPr id="3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6584" y="6300223"/>
                        <a:ext cx="690562" cy="484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2147643"/>
              </p:ext>
            </p:extLst>
          </p:nvPr>
        </p:nvGraphicFramePr>
        <p:xfrm>
          <a:off x="7365346" y="4847660"/>
          <a:ext cx="687388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342751" imgH="241195" progId="Equation.DSMT4">
                  <p:embed/>
                </p:oleObj>
              </mc:Choice>
              <mc:Fallback>
                <p:oleObj name="Equation" r:id="rId16" imgW="342751" imgH="241195" progId="Equation.DSMT4">
                  <p:embed/>
                  <p:pic>
                    <p:nvPicPr>
                      <p:cNvPr id="3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5346" y="4847660"/>
                        <a:ext cx="687388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Arc 34"/>
          <p:cNvSpPr/>
          <p:nvPr/>
        </p:nvSpPr>
        <p:spPr>
          <a:xfrm>
            <a:off x="5517496" y="4514285"/>
            <a:ext cx="1260475" cy="1260475"/>
          </a:xfrm>
          <a:prstGeom prst="arc">
            <a:avLst>
              <a:gd name="adj1" fmla="val 12528719"/>
              <a:gd name="adj2" fmla="val 14333"/>
            </a:avLst>
          </a:prstGeom>
          <a:ln>
            <a:solidFill>
              <a:srgbClr val="0070C0"/>
            </a:solidFill>
            <a:headEnd type="stealth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4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9166947"/>
              </p:ext>
            </p:extLst>
          </p:nvPr>
        </p:nvGraphicFramePr>
        <p:xfrm>
          <a:off x="6509684" y="4053910"/>
          <a:ext cx="566737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330057" imgH="241195" progId="Equation.DSMT4">
                  <p:embed/>
                </p:oleObj>
              </mc:Choice>
              <mc:Fallback>
                <p:oleObj name="Equation" r:id="rId18" imgW="330057" imgH="241195" progId="Equation.DSMT4">
                  <p:embed/>
                  <p:pic>
                    <p:nvPicPr>
                      <p:cNvPr id="4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9684" y="4053910"/>
                        <a:ext cx="566737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6435071" y="4361885"/>
            <a:ext cx="21986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in standard position</a:t>
            </a:r>
          </a:p>
        </p:txBody>
      </p:sp>
      <p:sp>
        <p:nvSpPr>
          <p:cNvPr id="3095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20"/>
              </a:rPr>
              <a:t>www.BCMath.ca</a:t>
            </a:r>
            <a:r>
              <a:rPr lang="en-US" sz="1000"/>
              <a:t> 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C01382D2-965C-4635-8D8A-17E8537B710D}"/>
              </a:ext>
            </a:extLst>
          </p:cNvPr>
          <p:cNvSpPr txBox="1">
            <a:spLocks/>
          </p:cNvSpPr>
          <p:nvPr/>
        </p:nvSpPr>
        <p:spPr>
          <a:xfrm>
            <a:off x="380346" y="1880595"/>
            <a:ext cx="8215313" cy="85725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2200" dirty="0"/>
              <a:t>Make sure you draw the curve indicating the direction and number of rotations</a:t>
            </a:r>
          </a:p>
        </p:txBody>
      </p:sp>
    </p:spTree>
    <p:extLst>
      <p:ext uri="{BB962C8B-B14F-4D97-AF65-F5344CB8AC3E}">
        <p14:creationId xmlns:p14="http://schemas.microsoft.com/office/powerpoint/2010/main" val="3054459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3720000"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2" presetID="18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6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9120000">
                                      <p:cBhvr>
                                        <p:cTn id="7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88640"/>
            <a:ext cx="7678738" cy="511175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None/>
            </a:pPr>
            <a:r>
              <a:rPr lang="en-CA" sz="2300" dirty="0"/>
              <a:t>Ex: Draw the following angles in standard position:</a:t>
            </a:r>
          </a:p>
          <a:p>
            <a:pPr>
              <a:buFont typeface="Wingdings" pitchFamily="2" charset="2"/>
              <a:buNone/>
            </a:pPr>
            <a:r>
              <a:rPr lang="en-CA" sz="2300" dirty="0"/>
              <a:t>          a) 312°			           	b) -77°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992857" y="1355807"/>
            <a:ext cx="1800225" cy="1800225"/>
            <a:chOff x="1000100" y="2786058"/>
            <a:chExt cx="2571768" cy="2571768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1000100" y="4071942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 rot="5400000">
              <a:off x="1000894" y="4071148"/>
              <a:ext cx="2571768" cy="1587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9"/>
          <p:cNvGrpSpPr>
            <a:grpSpLocks/>
          </p:cNvGrpSpPr>
          <p:nvPr/>
        </p:nvGrpSpPr>
        <p:grpSpPr bwMode="auto">
          <a:xfrm rot="5400000">
            <a:off x="1878806" y="960863"/>
            <a:ext cx="1587" cy="2571750"/>
            <a:chOff x="2713818" y="2786852"/>
            <a:chExt cx="2382" cy="2570974"/>
          </a:xfrm>
        </p:grpSpPr>
        <p:cxnSp>
          <p:nvCxnSpPr>
            <p:cNvPr id="8" name="Straight Arrow Connector 7"/>
            <p:cNvCxnSpPr/>
            <p:nvPr/>
          </p:nvCxnSpPr>
          <p:spPr>
            <a:xfrm rot="5400000" flipH="1" flipV="1">
              <a:off x="2072265" y="3428404"/>
              <a:ext cx="1285487" cy="23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16200000" flipH="1">
              <a:off x="2072265" y="4713891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9831759"/>
              </p:ext>
            </p:extLst>
          </p:nvPr>
        </p:nvGraphicFramePr>
        <p:xfrm>
          <a:off x="1717566" y="1021023"/>
          <a:ext cx="419907" cy="39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53890" imgH="241195" progId="Equation.DSMT4">
                  <p:embed/>
                </p:oleObj>
              </mc:Choice>
              <mc:Fallback>
                <p:oleObj name="Equation" r:id="rId3" imgW="253890" imgH="241195" progId="Equation.DSMT4">
                  <p:embed/>
                  <p:pic>
                    <p:nvPicPr>
                      <p:cNvPr id="1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7566" y="1021023"/>
                        <a:ext cx="419907" cy="397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1891787"/>
              </p:ext>
            </p:extLst>
          </p:nvPr>
        </p:nvGraphicFramePr>
        <p:xfrm>
          <a:off x="456858" y="2016600"/>
          <a:ext cx="546400" cy="39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30057" imgH="241195" progId="Equation.DSMT4">
                  <p:embed/>
                </p:oleObj>
              </mc:Choice>
              <mc:Fallback>
                <p:oleObj name="Equation" r:id="rId5" imgW="330057" imgH="241195" progId="Equation.DSMT4">
                  <p:embed/>
                  <p:pic>
                    <p:nvPicPr>
                      <p:cNvPr id="1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858" y="2016600"/>
                        <a:ext cx="546400" cy="397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2129178"/>
              </p:ext>
            </p:extLst>
          </p:nvPr>
        </p:nvGraphicFramePr>
        <p:xfrm>
          <a:off x="1618298" y="3023621"/>
          <a:ext cx="567265" cy="39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42751" imgH="241195" progId="Equation.DSMT4">
                  <p:embed/>
                </p:oleObj>
              </mc:Choice>
              <mc:Fallback>
                <p:oleObj name="Equation" r:id="rId7" imgW="342751" imgH="241195" progId="Equation.DSMT4">
                  <p:embed/>
                  <p:pic>
                    <p:nvPicPr>
                      <p:cNvPr id="1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8298" y="3023621"/>
                        <a:ext cx="567265" cy="397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7882595"/>
              </p:ext>
            </p:extLst>
          </p:nvPr>
        </p:nvGraphicFramePr>
        <p:xfrm>
          <a:off x="3165475" y="2020144"/>
          <a:ext cx="564658" cy="3964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42751" imgH="241195" progId="Equation.DSMT4">
                  <p:embed/>
                </p:oleObj>
              </mc:Choice>
              <mc:Fallback>
                <p:oleObj name="Equation" r:id="rId9" imgW="342751" imgH="241195" progId="Equation.DSMT4">
                  <p:embed/>
                  <p:pic>
                    <p:nvPicPr>
                      <p:cNvPr id="1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5475" y="2020144"/>
                        <a:ext cx="564658" cy="39643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Arc 13"/>
          <p:cNvSpPr/>
          <p:nvPr/>
        </p:nvSpPr>
        <p:spPr>
          <a:xfrm>
            <a:off x="1298575" y="1604594"/>
            <a:ext cx="1260475" cy="1260475"/>
          </a:xfrm>
          <a:prstGeom prst="arc">
            <a:avLst>
              <a:gd name="adj1" fmla="val 10757104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4796901"/>
              </p:ext>
            </p:extLst>
          </p:nvPr>
        </p:nvGraphicFramePr>
        <p:xfrm>
          <a:off x="2630924" y="1312119"/>
          <a:ext cx="587375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342751" imgH="241195" progId="Equation.DSMT4">
                  <p:embed/>
                </p:oleObj>
              </mc:Choice>
              <mc:Fallback>
                <p:oleObj name="Equation" r:id="rId11" imgW="342751" imgH="241195" progId="Equation.DSMT4">
                  <p:embed/>
                  <p:pic>
                    <p:nvPicPr>
                      <p:cNvPr id="1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0924" y="1312119"/>
                        <a:ext cx="587375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395974" y="1651844"/>
            <a:ext cx="21986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in standard position</a:t>
            </a:r>
          </a:p>
        </p:txBody>
      </p:sp>
      <p:sp>
        <p:nvSpPr>
          <p:cNvPr id="17" name="Arc 16"/>
          <p:cNvSpPr/>
          <p:nvPr/>
        </p:nvSpPr>
        <p:spPr>
          <a:xfrm>
            <a:off x="1293813" y="1631581"/>
            <a:ext cx="1260475" cy="1260475"/>
          </a:xfrm>
          <a:prstGeom prst="arc">
            <a:avLst>
              <a:gd name="adj1" fmla="val 2920986"/>
              <a:gd name="adj2" fmla="val 11075154"/>
            </a:avLst>
          </a:prstGeom>
          <a:ln>
            <a:solidFill>
              <a:srgbClr val="0070C0"/>
            </a:solidFill>
            <a:headEnd type="stealth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117229" y="1359200"/>
            <a:ext cx="1800225" cy="1800225"/>
            <a:chOff x="1000100" y="2786058"/>
            <a:chExt cx="2571768" cy="2571768"/>
          </a:xfrm>
        </p:grpSpPr>
        <p:cxnSp>
          <p:nvCxnSpPr>
            <p:cNvPr id="19" name="Straight Arrow Connector 18"/>
            <p:cNvCxnSpPr/>
            <p:nvPr/>
          </p:nvCxnSpPr>
          <p:spPr>
            <a:xfrm>
              <a:off x="1000100" y="4071942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rot="5400000">
              <a:off x="1000894" y="4071148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9"/>
          <p:cNvGrpSpPr>
            <a:grpSpLocks/>
          </p:cNvGrpSpPr>
          <p:nvPr/>
        </p:nvGrpSpPr>
        <p:grpSpPr bwMode="auto">
          <a:xfrm rot="5400000">
            <a:off x="6003179" y="964256"/>
            <a:ext cx="1587" cy="2571750"/>
            <a:chOff x="2713818" y="2786852"/>
            <a:chExt cx="2382" cy="2570974"/>
          </a:xfrm>
        </p:grpSpPr>
        <p:cxnSp>
          <p:nvCxnSpPr>
            <p:cNvPr id="22" name="Straight Arrow Connector 21"/>
            <p:cNvCxnSpPr/>
            <p:nvPr/>
          </p:nvCxnSpPr>
          <p:spPr>
            <a:xfrm rot="5400000" flipH="1" flipV="1">
              <a:off x="2072265" y="3428404"/>
              <a:ext cx="1285487" cy="23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rot="16200000" flipH="1">
              <a:off x="2072265" y="4713891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3518529"/>
              </p:ext>
            </p:extLst>
          </p:nvPr>
        </p:nvGraphicFramePr>
        <p:xfrm>
          <a:off x="5841939" y="1024416"/>
          <a:ext cx="419907" cy="39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253890" imgH="241195" progId="Equation.DSMT4">
                  <p:embed/>
                </p:oleObj>
              </mc:Choice>
              <mc:Fallback>
                <p:oleObj name="Equation" r:id="rId13" imgW="253890" imgH="241195" progId="Equation.DSMT4">
                  <p:embed/>
                  <p:pic>
                    <p:nvPicPr>
                      <p:cNvPr id="2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1939" y="1024416"/>
                        <a:ext cx="419907" cy="397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9579783"/>
              </p:ext>
            </p:extLst>
          </p:nvPr>
        </p:nvGraphicFramePr>
        <p:xfrm>
          <a:off x="4643935" y="1988560"/>
          <a:ext cx="546401" cy="39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330057" imgH="241195" progId="Equation.DSMT4">
                  <p:embed/>
                </p:oleObj>
              </mc:Choice>
              <mc:Fallback>
                <p:oleObj name="Equation" r:id="rId14" imgW="330057" imgH="241195" progId="Equation.DSMT4">
                  <p:embed/>
                  <p:pic>
                    <p:nvPicPr>
                      <p:cNvPr id="2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935" y="1988560"/>
                        <a:ext cx="546401" cy="397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8307936"/>
              </p:ext>
            </p:extLst>
          </p:nvPr>
        </p:nvGraphicFramePr>
        <p:xfrm>
          <a:off x="5789334" y="3007394"/>
          <a:ext cx="567266" cy="39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342751" imgH="241195" progId="Equation.DSMT4">
                  <p:embed/>
                </p:oleObj>
              </mc:Choice>
              <mc:Fallback>
                <p:oleObj name="Equation" r:id="rId15" imgW="342751" imgH="241195" progId="Equation.DSMT4">
                  <p:embed/>
                  <p:pic>
                    <p:nvPicPr>
                      <p:cNvPr id="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9334" y="3007394"/>
                        <a:ext cx="567266" cy="397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7234114"/>
              </p:ext>
            </p:extLst>
          </p:nvPr>
        </p:nvGraphicFramePr>
        <p:xfrm>
          <a:off x="7255032" y="1980230"/>
          <a:ext cx="564657" cy="3964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342751" imgH="241195" progId="Equation.DSMT4">
                  <p:embed/>
                </p:oleObj>
              </mc:Choice>
              <mc:Fallback>
                <p:oleObj name="Equation" r:id="rId16" imgW="342751" imgH="241195" progId="Equation.DSMT4">
                  <p:embed/>
                  <p:pic>
                    <p:nvPicPr>
                      <p:cNvPr id="2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5032" y="1980230"/>
                        <a:ext cx="564657" cy="39643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Arc 27"/>
          <p:cNvSpPr/>
          <p:nvPr/>
        </p:nvSpPr>
        <p:spPr>
          <a:xfrm>
            <a:off x="5422948" y="1607987"/>
            <a:ext cx="1260475" cy="1260475"/>
          </a:xfrm>
          <a:prstGeom prst="arc">
            <a:avLst>
              <a:gd name="adj1" fmla="val 21561191"/>
              <a:gd name="adj2" fmla="val 4483034"/>
            </a:avLst>
          </a:prstGeom>
          <a:ln>
            <a:solidFill>
              <a:srgbClr val="0070C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2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0904466"/>
              </p:ext>
            </p:extLst>
          </p:nvPr>
        </p:nvGraphicFramePr>
        <p:xfrm>
          <a:off x="6409221" y="1431400"/>
          <a:ext cx="611188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355446" imgH="241195" progId="Equation.DSMT4">
                  <p:embed/>
                </p:oleObj>
              </mc:Choice>
              <mc:Fallback>
                <p:oleObj name="Equation" r:id="rId18" imgW="355446" imgH="241195" progId="Equation.DSMT4">
                  <p:embed/>
                  <p:pic>
                    <p:nvPicPr>
                      <p:cNvPr id="2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9221" y="1431400"/>
                        <a:ext cx="611188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6277459" y="1739375"/>
            <a:ext cx="21986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in standard position</a:t>
            </a:r>
          </a:p>
        </p:txBody>
      </p:sp>
      <p:sp>
        <p:nvSpPr>
          <p:cNvPr id="4118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20"/>
              </a:rPr>
              <a:t>www.BCMath.ca</a:t>
            </a:r>
            <a:r>
              <a:rPr lang="en-US" sz="1000"/>
              <a:t> </a:t>
            </a:r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1146342" y="3508426"/>
            <a:ext cx="7678738" cy="511175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CA" sz="2300" dirty="0"/>
              <a:t>c) 450°           		            d) 540°</a:t>
            </a:r>
          </a:p>
        </p:txBody>
      </p:sp>
      <p:grpSp>
        <p:nvGrpSpPr>
          <p:cNvPr id="32" name="Group 10"/>
          <p:cNvGrpSpPr>
            <a:grpSpLocks/>
          </p:cNvGrpSpPr>
          <p:nvPr/>
        </p:nvGrpSpPr>
        <p:grpSpPr bwMode="auto">
          <a:xfrm>
            <a:off x="1193470" y="4477379"/>
            <a:ext cx="1543050" cy="1543050"/>
            <a:chOff x="1000100" y="2786058"/>
            <a:chExt cx="2571768" cy="2571768"/>
          </a:xfrm>
        </p:grpSpPr>
        <p:cxnSp>
          <p:nvCxnSpPr>
            <p:cNvPr id="33" name="Straight Arrow Connector 32"/>
            <p:cNvCxnSpPr/>
            <p:nvPr/>
          </p:nvCxnSpPr>
          <p:spPr>
            <a:xfrm>
              <a:off x="1000100" y="4071942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rot="5400000">
              <a:off x="1000894" y="4071148"/>
              <a:ext cx="2571768" cy="1587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9"/>
          <p:cNvGrpSpPr>
            <a:grpSpLocks/>
          </p:cNvGrpSpPr>
          <p:nvPr/>
        </p:nvGrpSpPr>
        <p:grpSpPr bwMode="auto">
          <a:xfrm rot="5400000">
            <a:off x="1921760" y="3956308"/>
            <a:ext cx="1587" cy="2571750"/>
            <a:chOff x="2713818" y="2786852"/>
            <a:chExt cx="2382" cy="2570974"/>
          </a:xfrm>
        </p:grpSpPr>
        <p:cxnSp>
          <p:nvCxnSpPr>
            <p:cNvPr id="36" name="Straight Arrow Connector 35"/>
            <p:cNvCxnSpPr/>
            <p:nvPr/>
          </p:nvCxnSpPr>
          <p:spPr>
            <a:xfrm rot="5400000" flipH="1" flipV="1">
              <a:off x="2072265" y="3428404"/>
              <a:ext cx="1285487" cy="23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rot="16200000" flipH="1">
              <a:off x="2072265" y="4713891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9203252"/>
              </p:ext>
            </p:extLst>
          </p:nvPr>
        </p:nvGraphicFramePr>
        <p:xfrm>
          <a:off x="1727200" y="4152900"/>
          <a:ext cx="5588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279360" imgH="177480" progId="Equation.DSMT4">
                  <p:embed/>
                </p:oleObj>
              </mc:Choice>
              <mc:Fallback>
                <p:oleObj name="Equation" r:id="rId21" imgW="279360" imgH="177480" progId="Equation.DSMT4">
                  <p:embed/>
                  <p:pic>
                    <p:nvPicPr>
                      <p:cNvPr id="3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7200" y="4152900"/>
                        <a:ext cx="5588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1471582"/>
              </p:ext>
            </p:extLst>
          </p:nvPr>
        </p:nvGraphicFramePr>
        <p:xfrm>
          <a:off x="660400" y="4940300"/>
          <a:ext cx="6604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330120" imgH="241200" progId="Equation.DSMT4">
                  <p:embed/>
                </p:oleObj>
              </mc:Choice>
              <mc:Fallback>
                <p:oleObj name="Equation" r:id="rId23" imgW="330120" imgH="241200" progId="Equation.DSMT4">
                  <p:embed/>
                  <p:pic>
                    <p:nvPicPr>
                      <p:cNvPr id="3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00" y="4940300"/>
                        <a:ext cx="6604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0193442"/>
              </p:ext>
            </p:extLst>
          </p:nvPr>
        </p:nvGraphicFramePr>
        <p:xfrm>
          <a:off x="1638300" y="6045200"/>
          <a:ext cx="7112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355320" imgH="177480" progId="Equation.DSMT4">
                  <p:embed/>
                </p:oleObj>
              </mc:Choice>
              <mc:Fallback>
                <p:oleObj name="Equation" r:id="rId25" imgW="355320" imgH="177480" progId="Equation.DSMT4">
                  <p:embed/>
                  <p:pic>
                    <p:nvPicPr>
                      <p:cNvPr id="4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8300" y="6045200"/>
                        <a:ext cx="7112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0138569"/>
              </p:ext>
            </p:extLst>
          </p:nvPr>
        </p:nvGraphicFramePr>
        <p:xfrm>
          <a:off x="3124200" y="5054600"/>
          <a:ext cx="7112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355320" imgH="177480" progId="Equation.DSMT4">
                  <p:embed/>
                </p:oleObj>
              </mc:Choice>
              <mc:Fallback>
                <p:oleObj name="Equation" r:id="rId27" imgW="355320" imgH="177480" progId="Equation.DSMT4">
                  <p:embed/>
                  <p:pic>
                    <p:nvPicPr>
                      <p:cNvPr id="4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5054600"/>
                        <a:ext cx="7112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Arc 41"/>
          <p:cNvSpPr/>
          <p:nvPr/>
        </p:nvSpPr>
        <p:spPr>
          <a:xfrm>
            <a:off x="1419317" y="4596864"/>
            <a:ext cx="1182687" cy="1263650"/>
          </a:xfrm>
          <a:prstGeom prst="arc">
            <a:avLst>
              <a:gd name="adj1" fmla="val 10757104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2991269" y="4317369"/>
            <a:ext cx="199605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dirty="0"/>
              <a:t>450°  in standard</a:t>
            </a:r>
            <a:br>
              <a:rPr lang="en-CA" dirty="0"/>
            </a:br>
            <a:r>
              <a:rPr lang="en-CA" dirty="0"/>
              <a:t> position</a:t>
            </a:r>
          </a:p>
        </p:txBody>
      </p:sp>
      <p:sp>
        <p:nvSpPr>
          <p:cNvPr id="45" name="Arc 44"/>
          <p:cNvSpPr/>
          <p:nvPr/>
        </p:nvSpPr>
        <p:spPr>
          <a:xfrm>
            <a:off x="1419317" y="4619089"/>
            <a:ext cx="1025525" cy="1154112"/>
          </a:xfrm>
          <a:prstGeom prst="arc">
            <a:avLst>
              <a:gd name="adj1" fmla="val 2221141"/>
              <a:gd name="adj2" fmla="val 11075154"/>
            </a:avLst>
          </a:prstGeom>
          <a:ln>
            <a:solidFill>
              <a:srgbClr val="0070C0"/>
            </a:solidFill>
            <a:headEnd type="non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46" name="Group 10"/>
          <p:cNvGrpSpPr>
            <a:grpSpLocks/>
          </p:cNvGrpSpPr>
          <p:nvPr/>
        </p:nvGrpSpPr>
        <p:grpSpPr bwMode="auto">
          <a:xfrm>
            <a:off x="5491268" y="4512304"/>
            <a:ext cx="1543050" cy="1543050"/>
            <a:chOff x="1000100" y="2786058"/>
            <a:chExt cx="2571768" cy="2571768"/>
          </a:xfrm>
        </p:grpSpPr>
        <p:cxnSp>
          <p:nvCxnSpPr>
            <p:cNvPr id="47" name="Straight Arrow Connector 46"/>
            <p:cNvCxnSpPr/>
            <p:nvPr/>
          </p:nvCxnSpPr>
          <p:spPr>
            <a:xfrm>
              <a:off x="1000100" y="4071942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rot="5400000">
              <a:off x="1000894" y="4071148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9"/>
          <p:cNvGrpSpPr>
            <a:grpSpLocks/>
          </p:cNvGrpSpPr>
          <p:nvPr/>
        </p:nvGrpSpPr>
        <p:grpSpPr bwMode="auto">
          <a:xfrm rot="5400000">
            <a:off x="6282623" y="3991233"/>
            <a:ext cx="1587" cy="2571750"/>
            <a:chOff x="2713818" y="2786852"/>
            <a:chExt cx="2382" cy="2570974"/>
          </a:xfrm>
        </p:grpSpPr>
        <p:cxnSp>
          <p:nvCxnSpPr>
            <p:cNvPr id="50" name="Straight Arrow Connector 49"/>
            <p:cNvCxnSpPr/>
            <p:nvPr/>
          </p:nvCxnSpPr>
          <p:spPr>
            <a:xfrm rot="5400000" flipH="1" flipV="1">
              <a:off x="2072265" y="3428404"/>
              <a:ext cx="1285487" cy="23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 rot="16200000" flipH="1">
              <a:off x="2072265" y="4713891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1677917"/>
              </p:ext>
            </p:extLst>
          </p:nvPr>
        </p:nvGraphicFramePr>
        <p:xfrm>
          <a:off x="6032500" y="4165600"/>
          <a:ext cx="5588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279360" imgH="177480" progId="Equation.DSMT4">
                  <p:embed/>
                </p:oleObj>
              </mc:Choice>
              <mc:Fallback>
                <p:oleObj name="Equation" r:id="rId29" imgW="279360" imgH="177480" progId="Equation.DSMT4">
                  <p:embed/>
                  <p:pic>
                    <p:nvPicPr>
                      <p:cNvPr id="5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0" y="4165600"/>
                        <a:ext cx="5588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1521609"/>
              </p:ext>
            </p:extLst>
          </p:nvPr>
        </p:nvGraphicFramePr>
        <p:xfrm>
          <a:off x="4978400" y="4978400"/>
          <a:ext cx="6604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330120" imgH="241200" progId="Equation.DSMT4">
                  <p:embed/>
                </p:oleObj>
              </mc:Choice>
              <mc:Fallback>
                <p:oleObj name="Equation" r:id="rId31" imgW="330120" imgH="241200" progId="Equation.DSMT4">
                  <p:embed/>
                  <p:pic>
                    <p:nvPicPr>
                      <p:cNvPr id="5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8400" y="4978400"/>
                        <a:ext cx="6604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6535156"/>
              </p:ext>
            </p:extLst>
          </p:nvPr>
        </p:nvGraphicFramePr>
        <p:xfrm>
          <a:off x="5969000" y="6083300"/>
          <a:ext cx="7112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355320" imgH="177480" progId="Equation.DSMT4">
                  <p:embed/>
                </p:oleObj>
              </mc:Choice>
              <mc:Fallback>
                <p:oleObj name="Equation" r:id="rId33" imgW="355320" imgH="177480" progId="Equation.DSMT4">
                  <p:embed/>
                  <p:pic>
                    <p:nvPicPr>
                      <p:cNvPr id="5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9000" y="6083300"/>
                        <a:ext cx="7112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38816"/>
              </p:ext>
            </p:extLst>
          </p:nvPr>
        </p:nvGraphicFramePr>
        <p:xfrm>
          <a:off x="7493000" y="5080000"/>
          <a:ext cx="7112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355320" imgH="177480" progId="Equation.DSMT4">
                  <p:embed/>
                </p:oleObj>
              </mc:Choice>
              <mc:Fallback>
                <p:oleObj name="Equation" r:id="rId35" imgW="355320" imgH="177480" progId="Equation.DSMT4">
                  <p:embed/>
                  <p:pic>
                    <p:nvPicPr>
                      <p:cNvPr id="5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0" y="5080000"/>
                        <a:ext cx="7112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Arc 55"/>
          <p:cNvSpPr/>
          <p:nvPr/>
        </p:nvSpPr>
        <p:spPr>
          <a:xfrm>
            <a:off x="5926229" y="4923889"/>
            <a:ext cx="668338" cy="722312"/>
          </a:xfrm>
          <a:prstGeom prst="arc">
            <a:avLst>
              <a:gd name="adj1" fmla="val 10747775"/>
              <a:gd name="adj2" fmla="val 202322"/>
            </a:avLst>
          </a:prstGeom>
          <a:ln>
            <a:solidFill>
              <a:srgbClr val="0070C0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6840956" y="4434844"/>
            <a:ext cx="194155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dirty="0"/>
              <a:t>540° radians in </a:t>
            </a:r>
            <a:br>
              <a:rPr lang="en-CA" dirty="0"/>
            </a:br>
            <a:r>
              <a:rPr lang="en-CA" dirty="0"/>
              <a:t>standard position</a:t>
            </a:r>
          </a:p>
        </p:txBody>
      </p:sp>
      <p:sp>
        <p:nvSpPr>
          <p:cNvPr id="58" name="Arc 57"/>
          <p:cNvSpPr/>
          <p:nvPr/>
        </p:nvSpPr>
        <p:spPr>
          <a:xfrm>
            <a:off x="1249454" y="4831814"/>
            <a:ext cx="1139825" cy="1031875"/>
          </a:xfrm>
          <a:prstGeom prst="arc">
            <a:avLst>
              <a:gd name="adj1" fmla="val 16909866"/>
              <a:gd name="adj2" fmla="val 1149440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9" name="Arc 58"/>
          <p:cNvSpPr/>
          <p:nvPr/>
        </p:nvSpPr>
        <p:spPr>
          <a:xfrm>
            <a:off x="5927817" y="4923889"/>
            <a:ext cx="777875" cy="723900"/>
          </a:xfrm>
          <a:prstGeom prst="arc">
            <a:avLst>
              <a:gd name="adj1" fmla="val 21544011"/>
              <a:gd name="adj2" fmla="val 10860991"/>
            </a:avLst>
          </a:prstGeom>
          <a:ln>
            <a:solidFill>
              <a:srgbClr val="0070C0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60" name="Arc 59"/>
          <p:cNvSpPr/>
          <p:nvPr/>
        </p:nvSpPr>
        <p:spPr>
          <a:xfrm flipV="1">
            <a:off x="5791292" y="4763551"/>
            <a:ext cx="915987" cy="1012825"/>
          </a:xfrm>
          <a:prstGeom prst="arc">
            <a:avLst>
              <a:gd name="adj1" fmla="val 21484251"/>
              <a:gd name="adj2" fmla="val 10860991"/>
            </a:avLst>
          </a:prstGeom>
          <a:ln>
            <a:solidFill>
              <a:srgbClr val="0070C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9886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8720000">
                                      <p:cBhvr>
                                        <p:cTn id="26" dur="4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4620000">
                                      <p:cBhvr>
                                        <p:cTn id="6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7000000">
                                      <p:cBhvr>
                                        <p:cTn id="95" dur="6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2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32460000">
                                      <p:cBhvr>
                                        <p:cTn id="131" dur="6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4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2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0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0" grpId="0"/>
      <p:bldP spid="56" grpId="0" animBg="1"/>
      <p:bldP spid="57" grpId="0"/>
      <p:bldP spid="59" grpId="0" animBg="1"/>
      <p:bldP spid="6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455" y="203200"/>
            <a:ext cx="7756525" cy="54451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dirty="0"/>
              <a:t>IV) Co-terminal Angles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2413" y="868362"/>
            <a:ext cx="8545512" cy="1922135"/>
          </a:xfrm>
        </p:spPr>
        <p:txBody>
          <a:bodyPr>
            <a:noAutofit/>
          </a:bodyPr>
          <a:lstStyle/>
          <a:p>
            <a:r>
              <a:rPr lang="en-CA" sz="2300" dirty="0"/>
              <a:t>Two angles are called “co-terminal” if they are located at the same position</a:t>
            </a:r>
          </a:p>
          <a:p>
            <a:r>
              <a:rPr lang="en-CA" sz="2300" dirty="0"/>
              <a:t>Co-terminal angles have a difference of 360° or multiples of 360° (Full circles)</a:t>
            </a:r>
          </a:p>
          <a:p>
            <a:r>
              <a:rPr lang="en-CA" sz="2300" dirty="0"/>
              <a:t>These angles are co-terminal with each other:</a:t>
            </a:r>
          </a:p>
          <a:p>
            <a:pPr>
              <a:buFont typeface="Wingdings" pitchFamily="2" charset="2"/>
              <a:buNone/>
            </a:pPr>
            <a:r>
              <a:rPr lang="en-CA" sz="2300" dirty="0"/>
              <a:t>     </a:t>
            </a:r>
            <a:r>
              <a:rPr lang="en-CA" sz="2300" dirty="0" err="1"/>
              <a:t>ie</a:t>
            </a:r>
            <a:r>
              <a:rPr lang="en-CA" sz="2300" dirty="0"/>
              <a:t>:  30°,  390°,  750°,   -330°,   -330°,  -690°, ..</a:t>
            </a:r>
            <a:r>
              <a:rPr lang="en-CA" sz="2300" dirty="0" err="1"/>
              <a:t>etc</a:t>
            </a:r>
            <a:endParaRPr lang="en-CA" sz="2300" dirty="0"/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757238" y="3625850"/>
            <a:ext cx="2571750" cy="2571750"/>
            <a:chOff x="1000100" y="2786058"/>
            <a:chExt cx="2571768" cy="2571768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1000100" y="4071942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 rot="5400000">
              <a:off x="1000894" y="4071148"/>
              <a:ext cx="2571768" cy="1587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9"/>
          <p:cNvGrpSpPr>
            <a:grpSpLocks/>
          </p:cNvGrpSpPr>
          <p:nvPr/>
        </p:nvGrpSpPr>
        <p:grpSpPr bwMode="auto">
          <a:xfrm rot="5400000">
            <a:off x="2005806" y="3625057"/>
            <a:ext cx="1587" cy="2571750"/>
            <a:chOff x="2713818" y="2786852"/>
            <a:chExt cx="2382" cy="2570974"/>
          </a:xfrm>
        </p:grpSpPr>
        <p:cxnSp>
          <p:nvCxnSpPr>
            <p:cNvPr id="8" name="Straight Arrow Connector 7"/>
            <p:cNvCxnSpPr/>
            <p:nvPr/>
          </p:nvCxnSpPr>
          <p:spPr>
            <a:xfrm rot="5400000" flipH="1" flipV="1">
              <a:off x="2072265" y="3428404"/>
              <a:ext cx="1285487" cy="23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16200000" flipH="1">
              <a:off x="2072265" y="4713891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1828800" y="3125788"/>
          <a:ext cx="511175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53890" imgH="241195" progId="Equation.DSMT4">
                  <p:embed/>
                </p:oleObj>
              </mc:Choice>
              <mc:Fallback>
                <p:oleObj name="Equation" r:id="rId3" imgW="253890" imgH="241195" progId="Equation.DSMT4">
                  <p:embed/>
                  <p:pic>
                    <p:nvPicPr>
                      <p:cNvPr id="1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125788"/>
                        <a:ext cx="511175" cy="484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252413" y="4625975"/>
          <a:ext cx="665162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30057" imgH="241195" progId="Equation.DSMT4">
                  <p:embed/>
                </p:oleObj>
              </mc:Choice>
              <mc:Fallback>
                <p:oleObj name="Equation" r:id="rId5" imgW="330057" imgH="241195" progId="Equation.DSMT4">
                  <p:embed/>
                  <p:pic>
                    <p:nvPicPr>
                      <p:cNvPr id="1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413" y="4625975"/>
                        <a:ext cx="665162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1744663" y="6054725"/>
          <a:ext cx="690562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42751" imgH="241195" progId="Equation.DSMT4">
                  <p:embed/>
                </p:oleObj>
              </mc:Choice>
              <mc:Fallback>
                <p:oleObj name="Equation" r:id="rId7" imgW="342751" imgH="241195" progId="Equation.DSMT4">
                  <p:embed/>
                  <p:pic>
                    <p:nvPicPr>
                      <p:cNvPr id="1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4663" y="6054725"/>
                        <a:ext cx="690562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3319463" y="4603750"/>
          <a:ext cx="687387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42751" imgH="241195" progId="Equation.DSMT4">
                  <p:embed/>
                </p:oleObj>
              </mc:Choice>
              <mc:Fallback>
                <p:oleObj name="Equation" r:id="rId9" imgW="342751" imgH="241195" progId="Equation.DSMT4">
                  <p:embed/>
                  <p:pic>
                    <p:nvPicPr>
                      <p:cNvPr id="1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9463" y="4603750"/>
                        <a:ext cx="687387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Arc 13"/>
          <p:cNvSpPr/>
          <p:nvPr/>
        </p:nvSpPr>
        <p:spPr>
          <a:xfrm>
            <a:off x="1803400" y="4662488"/>
            <a:ext cx="504825" cy="504825"/>
          </a:xfrm>
          <a:prstGeom prst="arc">
            <a:avLst>
              <a:gd name="adj1" fmla="val 19902312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5" name="Object 7"/>
          <p:cNvGraphicFramePr>
            <a:graphicFrameLocks noChangeAspect="1"/>
          </p:cNvGraphicFramePr>
          <p:nvPr/>
        </p:nvGraphicFramePr>
        <p:xfrm>
          <a:off x="2212975" y="4392613"/>
          <a:ext cx="434975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53890" imgH="241195" progId="Equation.DSMT4">
                  <p:embed/>
                </p:oleObj>
              </mc:Choice>
              <mc:Fallback>
                <p:oleObj name="Equation" r:id="rId11" imgW="253890" imgH="241195" progId="Equation.DSMT4">
                  <p:embed/>
                  <p:pic>
                    <p:nvPicPr>
                      <p:cNvPr id="1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2975" y="4392613"/>
                        <a:ext cx="434975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367158" y="3625849"/>
            <a:ext cx="384752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  <a:latin typeface="+mj-lt"/>
              </a:rPr>
              <a:t>All these angles have the same</a:t>
            </a:r>
          </a:p>
          <a:p>
            <a:pPr eaLnBrk="1" hangingPunct="1"/>
            <a:r>
              <a:rPr lang="en-CA" sz="2000">
                <a:solidFill>
                  <a:srgbClr val="FF0000"/>
                </a:solidFill>
                <a:latin typeface="+mj-lt"/>
              </a:rPr>
              <a:t>Position, “Co-terminal Angles”</a:t>
            </a:r>
          </a:p>
        </p:txBody>
      </p:sp>
      <p:graphicFrame>
        <p:nvGraphicFramePr>
          <p:cNvPr id="18" name="Object 7"/>
          <p:cNvGraphicFramePr>
            <a:graphicFrameLocks noChangeAspect="1"/>
          </p:cNvGraphicFramePr>
          <p:nvPr/>
        </p:nvGraphicFramePr>
        <p:xfrm>
          <a:off x="2462213" y="4327525"/>
          <a:ext cx="587375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342751" imgH="241195" progId="Equation.DSMT4">
                  <p:embed/>
                </p:oleObj>
              </mc:Choice>
              <mc:Fallback>
                <p:oleObj name="Equation" r:id="rId13" imgW="342751" imgH="241195" progId="Equation.DSMT4">
                  <p:embed/>
                  <p:pic>
                    <p:nvPicPr>
                      <p:cNvPr id="1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2213" y="4327525"/>
                        <a:ext cx="587375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7"/>
          <p:cNvGraphicFramePr>
            <a:graphicFrameLocks noChangeAspect="1"/>
          </p:cNvGraphicFramePr>
          <p:nvPr/>
        </p:nvGraphicFramePr>
        <p:xfrm>
          <a:off x="2760663" y="4303713"/>
          <a:ext cx="587375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342751" imgH="241195" progId="Equation.DSMT4">
                  <p:embed/>
                </p:oleObj>
              </mc:Choice>
              <mc:Fallback>
                <p:oleObj name="Equation" r:id="rId15" imgW="342751" imgH="241195" progId="Equation.DSMT4">
                  <p:embed/>
                  <p:pic>
                    <p:nvPicPr>
                      <p:cNvPr id="1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0663" y="4303713"/>
                        <a:ext cx="587375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9290571"/>
              </p:ext>
            </p:extLst>
          </p:nvPr>
        </p:nvGraphicFramePr>
        <p:xfrm>
          <a:off x="3165475" y="4083050"/>
          <a:ext cx="738188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431613" imgH="241195" progId="Equation.DSMT4">
                  <p:embed/>
                </p:oleObj>
              </mc:Choice>
              <mc:Fallback>
                <p:oleObj name="Equation" r:id="rId17" imgW="431613" imgH="241195" progId="Equation.DSMT4">
                  <p:embed/>
                  <p:pic>
                    <p:nvPicPr>
                      <p:cNvPr id="2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5475" y="4083050"/>
                        <a:ext cx="738188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Arc 20"/>
          <p:cNvSpPr/>
          <p:nvPr/>
        </p:nvSpPr>
        <p:spPr>
          <a:xfrm>
            <a:off x="1798638" y="4662488"/>
            <a:ext cx="504825" cy="503237"/>
          </a:xfrm>
          <a:prstGeom prst="arc">
            <a:avLst>
              <a:gd name="adj1" fmla="val 10746823"/>
              <a:gd name="adj2" fmla="val 19908129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2" name="Arc 21"/>
          <p:cNvSpPr/>
          <p:nvPr/>
        </p:nvSpPr>
        <p:spPr>
          <a:xfrm flipV="1">
            <a:off x="1801813" y="4678363"/>
            <a:ext cx="736600" cy="473075"/>
          </a:xfrm>
          <a:prstGeom prst="arc">
            <a:avLst>
              <a:gd name="adj1" fmla="val 10746823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3" name="Arc 22"/>
          <p:cNvSpPr/>
          <p:nvPr/>
        </p:nvSpPr>
        <p:spPr>
          <a:xfrm>
            <a:off x="1779588" y="4529138"/>
            <a:ext cx="755650" cy="755650"/>
          </a:xfrm>
          <a:prstGeom prst="arc">
            <a:avLst>
              <a:gd name="adj1" fmla="val 19574982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4" name="Arc 23"/>
          <p:cNvSpPr/>
          <p:nvPr/>
        </p:nvSpPr>
        <p:spPr>
          <a:xfrm>
            <a:off x="1514475" y="4405313"/>
            <a:ext cx="1008063" cy="1008062"/>
          </a:xfrm>
          <a:prstGeom prst="arc">
            <a:avLst>
              <a:gd name="adj1" fmla="val 10746823"/>
              <a:gd name="adj2" fmla="val 2011967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5" name="Arc 24"/>
          <p:cNvSpPr/>
          <p:nvPr/>
        </p:nvSpPr>
        <p:spPr>
          <a:xfrm flipV="1">
            <a:off x="1524000" y="4448175"/>
            <a:ext cx="1301750" cy="922338"/>
          </a:xfrm>
          <a:prstGeom prst="arc">
            <a:avLst>
              <a:gd name="adj1" fmla="val 10746823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6" name="Arc 25"/>
          <p:cNvSpPr/>
          <p:nvPr/>
        </p:nvSpPr>
        <p:spPr>
          <a:xfrm>
            <a:off x="2068513" y="4497388"/>
            <a:ext cx="755650" cy="823912"/>
          </a:xfrm>
          <a:prstGeom prst="arc">
            <a:avLst>
              <a:gd name="adj1" fmla="val 18363974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6166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19"/>
              </a:rPr>
              <a:t>www.BCMath.ca</a:t>
            </a:r>
            <a:r>
              <a:rPr lang="en-US" sz="1000"/>
              <a:t>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CFC5247-DEE7-4B09-97AD-9A321F310F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0880" y="4398358"/>
            <a:ext cx="390203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  <a:latin typeface="+mj-lt"/>
              </a:rPr>
              <a:t>The general formula for all the </a:t>
            </a:r>
            <a:br>
              <a:rPr lang="en-CA" sz="2000" dirty="0">
                <a:solidFill>
                  <a:srgbClr val="FF0000"/>
                </a:solidFill>
                <a:latin typeface="+mj-lt"/>
              </a:rPr>
            </a:br>
            <a:r>
              <a:rPr lang="en-CA" sz="2000" dirty="0">
                <a:solidFill>
                  <a:srgbClr val="FF0000"/>
                </a:solidFill>
                <a:latin typeface="+mj-lt"/>
              </a:rPr>
              <a:t>co-terminal angle would be: </a:t>
            </a:r>
          </a:p>
        </p:txBody>
      </p:sp>
      <p:graphicFrame>
        <p:nvGraphicFramePr>
          <p:cNvPr id="28" name="Object 7">
            <a:extLst>
              <a:ext uri="{FF2B5EF4-FFF2-40B4-BE49-F238E27FC236}">
                <a16:creationId xmlns:a16="http://schemas.microsoft.com/office/drawing/2014/main" id="{38B21AEB-6236-4C5E-8608-3DF7971F1B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4445701"/>
              </p:ext>
            </p:extLst>
          </p:nvPr>
        </p:nvGraphicFramePr>
        <p:xfrm>
          <a:off x="4554456" y="5125544"/>
          <a:ext cx="208280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1218960" imgH="253800" progId="Equation.DSMT4">
                  <p:embed/>
                </p:oleObj>
              </mc:Choice>
              <mc:Fallback>
                <p:oleObj name="Equation" r:id="rId20" imgW="1218960" imgH="253800" progId="Equation.DSMT4">
                  <p:embed/>
                  <p:pic>
                    <p:nvPicPr>
                      <p:cNvPr id="28" name="Object 7">
                        <a:extLst>
                          <a:ext uri="{FF2B5EF4-FFF2-40B4-BE49-F238E27FC236}">
                            <a16:creationId xmlns:a16="http://schemas.microsoft.com/office/drawing/2014/main" id="{38B21AEB-6236-4C5E-8608-3DF7971F1B8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4456" y="5125544"/>
                        <a:ext cx="2082800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7">
            <a:extLst>
              <a:ext uri="{FF2B5EF4-FFF2-40B4-BE49-F238E27FC236}">
                <a16:creationId xmlns:a16="http://schemas.microsoft.com/office/drawing/2014/main" id="{AFD98015-A6CC-4FD7-95D9-BED165154D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1497831"/>
              </p:ext>
            </p:extLst>
          </p:nvPr>
        </p:nvGraphicFramePr>
        <p:xfrm>
          <a:off x="4555785" y="5579819"/>
          <a:ext cx="1735137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1015920" imgH="253800" progId="Equation.DSMT4">
                  <p:embed/>
                </p:oleObj>
              </mc:Choice>
              <mc:Fallback>
                <p:oleObj name="Equation" r:id="rId22" imgW="1015920" imgH="253800" progId="Equation.DSMT4">
                  <p:embed/>
                  <p:pic>
                    <p:nvPicPr>
                      <p:cNvPr id="29" name="Object 7">
                        <a:extLst>
                          <a:ext uri="{FF2B5EF4-FFF2-40B4-BE49-F238E27FC236}">
                            <a16:creationId xmlns:a16="http://schemas.microsoft.com/office/drawing/2014/main" id="{AFD98015-A6CC-4FD7-95D9-BED165154DC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5785" y="5579819"/>
                        <a:ext cx="1735137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6312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52" dur="4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72" dur="4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64800000">
                                      <p:cBhvr>
                                        <p:cTn id="92" dur="8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22" presetClass="exit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7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2" presetClass="exit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0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22" presetClass="exit" presetSubtype="1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2" presetClass="exit" presetSubtype="2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0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22" presetClass="exit" presetSubtype="8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22" presetClass="exit" presetSubtype="8" fill="hold" grpId="0" nodeType="withEffect">
                                  <p:stCondLst>
                                    <p:cond delay="55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22" presetClass="entr" presetSubtype="2" fill="hold" grpId="1" nodeType="with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8" fill="hold" grpId="1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4000"/>
                            </p:stCondLst>
                            <p:childTnLst>
                              <p:par>
                                <p:cTn id="1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6000"/>
                            </p:stCondLst>
                            <p:childTnLst>
                              <p:par>
                                <p:cTn id="1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1" grpId="0" animBg="1"/>
      <p:bldP spid="22" grpId="0" animBg="1"/>
      <p:bldP spid="23" grpId="0" animBg="1"/>
      <p:bldP spid="24" grpId="0" animBg="1"/>
      <p:bldP spid="24" grpId="1" animBg="1"/>
      <p:bldP spid="25" grpId="0" animBg="1"/>
      <p:bldP spid="25" grpId="1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0" name="Content Placeholder 2"/>
          <p:cNvSpPr>
            <a:spLocks noGrp="1"/>
          </p:cNvSpPr>
          <p:nvPr>
            <p:ph sz="quarter" idx="1"/>
          </p:nvPr>
        </p:nvSpPr>
        <p:spPr>
          <a:xfrm>
            <a:off x="236538" y="300038"/>
            <a:ext cx="8497887" cy="8509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CA" dirty="0"/>
              <a:t>Ex: Given the following angles, provide two co-terminal angles and a formula for all the co-terminal angles</a:t>
            </a: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854075" y="1260475"/>
          <a:ext cx="1081088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571252" imgH="266584" progId="Equation.DSMT4">
                  <p:embed/>
                </p:oleObj>
              </mc:Choice>
              <mc:Fallback>
                <p:oleObj name="Equation" r:id="rId3" imgW="571252" imgH="266584" progId="Equation.DSMT4">
                  <p:embed/>
                  <p:pic>
                    <p:nvPicPr>
                      <p:cNvPr id="717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4075" y="1260475"/>
                        <a:ext cx="1081088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2"/>
          <p:cNvGraphicFramePr>
            <a:graphicFrameLocks noChangeAspect="1"/>
          </p:cNvGraphicFramePr>
          <p:nvPr/>
        </p:nvGraphicFramePr>
        <p:xfrm>
          <a:off x="4854575" y="1371600"/>
          <a:ext cx="120015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634680" imgH="215640" progId="Equation.DSMT4">
                  <p:embed/>
                </p:oleObj>
              </mc:Choice>
              <mc:Fallback>
                <p:oleObj name="Equation" r:id="rId5" imgW="634680" imgH="215640" progId="Equation.DSMT4">
                  <p:embed/>
                  <p:pic>
                    <p:nvPicPr>
                      <p:cNvPr id="717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4575" y="1371600"/>
                        <a:ext cx="120015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1" name="TextBox 7"/>
          <p:cNvSpPr txBox="1">
            <a:spLocks noChangeArrowheads="1"/>
          </p:cNvSpPr>
          <p:nvPr/>
        </p:nvSpPr>
        <p:spPr bwMode="auto">
          <a:xfrm>
            <a:off x="473075" y="2081213"/>
            <a:ext cx="27622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solidFill>
                  <a:srgbClr val="FF0000"/>
                </a:solidFill>
              </a:rPr>
              <a:t>Add/subtract full circles </a:t>
            </a:r>
          </a:p>
          <a:p>
            <a:pPr eaLnBrk="1" hangingPunct="1"/>
            <a:r>
              <a:rPr lang="en-CA">
                <a:solidFill>
                  <a:srgbClr val="FF0000"/>
                </a:solidFill>
              </a:rPr>
              <a:t>to get co-terminal angles</a:t>
            </a:r>
          </a:p>
        </p:txBody>
      </p:sp>
      <p:graphicFrame>
        <p:nvGraphicFramePr>
          <p:cNvPr id="7172" name="Object 2"/>
          <p:cNvGraphicFramePr>
            <a:graphicFrameLocks noChangeAspect="1"/>
          </p:cNvGraphicFramePr>
          <p:nvPr/>
        </p:nvGraphicFramePr>
        <p:xfrm>
          <a:off x="506413" y="2871788"/>
          <a:ext cx="60166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17225" imgH="241091" progId="Equation.DSMT4">
                  <p:embed/>
                </p:oleObj>
              </mc:Choice>
              <mc:Fallback>
                <p:oleObj name="Equation" r:id="rId7" imgW="317225" imgH="241091" progId="Equation.DSMT4">
                  <p:embed/>
                  <p:pic>
                    <p:nvPicPr>
                      <p:cNvPr id="717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871788"/>
                        <a:ext cx="601662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2"/>
          <p:cNvGraphicFramePr>
            <a:graphicFrameLocks noChangeAspect="1"/>
          </p:cNvGraphicFramePr>
          <p:nvPr/>
        </p:nvGraphicFramePr>
        <p:xfrm>
          <a:off x="1165225" y="2857500"/>
          <a:ext cx="11080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583947" imgH="241195" progId="Equation.DSMT4">
                  <p:embed/>
                </p:oleObj>
              </mc:Choice>
              <mc:Fallback>
                <p:oleObj name="Equation" r:id="rId9" imgW="583947" imgH="241195" progId="Equation.DSMT4">
                  <p:embed/>
                  <p:pic>
                    <p:nvPicPr>
                      <p:cNvPr id="717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5225" y="2857500"/>
                        <a:ext cx="110807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2"/>
          <p:cNvGraphicFramePr>
            <a:graphicFrameLocks noChangeAspect="1"/>
          </p:cNvGraphicFramePr>
          <p:nvPr/>
        </p:nvGraphicFramePr>
        <p:xfrm>
          <a:off x="515938" y="3529013"/>
          <a:ext cx="60166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317225" imgH="241091" progId="Equation.DSMT4">
                  <p:embed/>
                </p:oleObj>
              </mc:Choice>
              <mc:Fallback>
                <p:oleObj name="Equation" r:id="rId11" imgW="317225" imgH="241091" progId="Equation.DSMT4">
                  <p:embed/>
                  <p:pic>
                    <p:nvPicPr>
                      <p:cNvPr id="717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3529013"/>
                        <a:ext cx="601662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2"/>
          <p:cNvGraphicFramePr>
            <a:graphicFrameLocks noChangeAspect="1"/>
          </p:cNvGraphicFramePr>
          <p:nvPr/>
        </p:nvGraphicFramePr>
        <p:xfrm>
          <a:off x="1144588" y="3530600"/>
          <a:ext cx="11080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583947" imgH="241195" progId="Equation.DSMT4">
                  <p:embed/>
                </p:oleObj>
              </mc:Choice>
              <mc:Fallback>
                <p:oleObj name="Equation" r:id="rId12" imgW="583947" imgH="241195" progId="Equation.DSMT4">
                  <p:embed/>
                  <p:pic>
                    <p:nvPicPr>
                      <p:cNvPr id="717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4588" y="3530600"/>
                        <a:ext cx="110807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6" name="Object 2"/>
          <p:cNvGraphicFramePr>
            <a:graphicFrameLocks noChangeAspect="1"/>
          </p:cNvGraphicFramePr>
          <p:nvPr/>
        </p:nvGraphicFramePr>
        <p:xfrm>
          <a:off x="2333625" y="2727325"/>
          <a:ext cx="885825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342751" imgH="241195" progId="Equation.DSMT4">
                  <p:embed/>
                </p:oleObj>
              </mc:Choice>
              <mc:Fallback>
                <p:oleObj name="Equation" r:id="rId14" imgW="342751" imgH="241195" progId="Equation.DSMT4">
                  <p:embed/>
                  <p:pic>
                    <p:nvPicPr>
                      <p:cNvPr id="717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25" y="2727325"/>
                        <a:ext cx="885825" cy="623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7" name="Object 2"/>
          <p:cNvGraphicFramePr>
            <a:graphicFrameLocks noChangeAspect="1"/>
          </p:cNvGraphicFramePr>
          <p:nvPr/>
        </p:nvGraphicFramePr>
        <p:xfrm>
          <a:off x="2244725" y="3416300"/>
          <a:ext cx="1149350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444307" imgH="241195" progId="Equation.DSMT4">
                  <p:embed/>
                </p:oleObj>
              </mc:Choice>
              <mc:Fallback>
                <p:oleObj name="Equation" r:id="rId16" imgW="444307" imgH="241195" progId="Equation.DSMT4">
                  <p:embed/>
                  <p:pic>
                    <p:nvPicPr>
                      <p:cNvPr id="717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4725" y="3416300"/>
                        <a:ext cx="1149350" cy="623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2" name="TextBox 14"/>
          <p:cNvSpPr txBox="1">
            <a:spLocks noChangeArrowheads="1"/>
          </p:cNvSpPr>
          <p:nvPr/>
        </p:nvSpPr>
        <p:spPr bwMode="auto">
          <a:xfrm>
            <a:off x="484188" y="4378325"/>
            <a:ext cx="27225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solidFill>
                  <a:srgbClr val="FF0000"/>
                </a:solidFill>
              </a:rPr>
              <a:t>All co-terminal are sums/</a:t>
            </a:r>
            <a:br>
              <a:rPr lang="en-CA">
                <a:solidFill>
                  <a:srgbClr val="FF0000"/>
                </a:solidFill>
              </a:rPr>
            </a:br>
            <a:r>
              <a:rPr lang="en-CA">
                <a:solidFill>
                  <a:srgbClr val="FF0000"/>
                </a:solidFill>
              </a:rPr>
              <a:t>differences of 360°</a:t>
            </a:r>
          </a:p>
        </p:txBody>
      </p:sp>
      <p:graphicFrame>
        <p:nvGraphicFramePr>
          <p:cNvPr id="7178" name="Object 2"/>
          <p:cNvGraphicFramePr>
            <a:graphicFrameLocks noChangeAspect="1"/>
          </p:cNvGraphicFramePr>
          <p:nvPr/>
        </p:nvGraphicFramePr>
        <p:xfrm>
          <a:off x="355600" y="5143500"/>
          <a:ext cx="2573338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358310" imgH="355446" progId="Equation.DSMT4">
                  <p:embed/>
                </p:oleObj>
              </mc:Choice>
              <mc:Fallback>
                <p:oleObj name="Equation" r:id="rId18" imgW="1358310" imgH="355446" progId="Equation.DSMT4">
                  <p:embed/>
                  <p:pic>
                    <p:nvPicPr>
                      <p:cNvPr id="717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600" y="5143500"/>
                        <a:ext cx="2573338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9" name="Object 2"/>
          <p:cNvGraphicFramePr>
            <a:graphicFrameLocks noChangeAspect="1"/>
          </p:cNvGraphicFramePr>
          <p:nvPr/>
        </p:nvGraphicFramePr>
        <p:xfrm>
          <a:off x="379413" y="5978525"/>
          <a:ext cx="1947862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1028254" imgH="203112" progId="Equation.DSMT4">
                  <p:embed/>
                </p:oleObj>
              </mc:Choice>
              <mc:Fallback>
                <p:oleObj name="Equation" r:id="rId20" imgW="1028254" imgH="203112" progId="Equation.DSMT4">
                  <p:embed/>
                  <p:pic>
                    <p:nvPicPr>
                      <p:cNvPr id="717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413" y="5978525"/>
                        <a:ext cx="1947862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3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22"/>
              </a:rPr>
              <a:t>www.BCMath.ca</a:t>
            </a:r>
            <a:r>
              <a:rPr lang="en-US" sz="1000"/>
              <a:t> </a:t>
            </a:r>
          </a:p>
        </p:txBody>
      </p:sp>
      <p:sp>
        <p:nvSpPr>
          <p:cNvPr id="26" name="TextBox 7"/>
          <p:cNvSpPr txBox="1">
            <a:spLocks noChangeArrowheads="1"/>
          </p:cNvSpPr>
          <p:nvPr/>
        </p:nvSpPr>
        <p:spPr bwMode="auto">
          <a:xfrm>
            <a:off x="4618355" y="2142173"/>
            <a:ext cx="27622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solidFill>
                  <a:srgbClr val="FF0000"/>
                </a:solidFill>
              </a:rPr>
              <a:t>Add/subtract full circles </a:t>
            </a:r>
          </a:p>
          <a:p>
            <a:pPr eaLnBrk="1" hangingPunct="1"/>
            <a:r>
              <a:rPr lang="en-CA">
                <a:solidFill>
                  <a:srgbClr val="FF0000"/>
                </a:solidFill>
              </a:rPr>
              <a:t>to get co-terminal angles</a:t>
            </a:r>
          </a:p>
        </p:txBody>
      </p:sp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4627563" y="2932113"/>
          <a:ext cx="6508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342720" imgH="241200" progId="Equation.DSMT4">
                  <p:embed/>
                </p:oleObj>
              </mc:Choice>
              <mc:Fallback>
                <p:oleObj name="Equation" r:id="rId23" imgW="342720" imgH="241200" progId="Equation.DSMT4">
                  <p:embed/>
                  <p:pic>
                    <p:nvPicPr>
                      <p:cNvPr id="2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7563" y="2932113"/>
                        <a:ext cx="65087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5310505" y="2918460"/>
          <a:ext cx="11080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583947" imgH="241195" progId="Equation.DSMT4">
                  <p:embed/>
                </p:oleObj>
              </mc:Choice>
              <mc:Fallback>
                <p:oleObj name="Equation" r:id="rId25" imgW="583947" imgH="241195" progId="Equation.DSMT4">
                  <p:embed/>
                  <p:pic>
                    <p:nvPicPr>
                      <p:cNvPr id="2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0505" y="2918460"/>
                        <a:ext cx="110807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"/>
          <p:cNvGraphicFramePr>
            <a:graphicFrameLocks noChangeAspect="1"/>
          </p:cNvGraphicFramePr>
          <p:nvPr/>
        </p:nvGraphicFramePr>
        <p:xfrm>
          <a:off x="4637088" y="3589338"/>
          <a:ext cx="64928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342720" imgH="241200" progId="Equation.DSMT4">
                  <p:embed/>
                </p:oleObj>
              </mc:Choice>
              <mc:Fallback>
                <p:oleObj name="Equation" r:id="rId26" imgW="342720" imgH="241200" progId="Equation.DSMT4">
                  <p:embed/>
                  <p:pic>
                    <p:nvPicPr>
                      <p:cNvPr id="2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7088" y="3589338"/>
                        <a:ext cx="649287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"/>
          <p:cNvGraphicFramePr>
            <a:graphicFrameLocks noChangeAspect="1"/>
          </p:cNvGraphicFramePr>
          <p:nvPr/>
        </p:nvGraphicFramePr>
        <p:xfrm>
          <a:off x="5289868" y="3591560"/>
          <a:ext cx="11080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583947" imgH="241195" progId="Equation.DSMT4">
                  <p:embed/>
                </p:oleObj>
              </mc:Choice>
              <mc:Fallback>
                <p:oleObj name="Equation" r:id="rId28" imgW="583947" imgH="241195" progId="Equation.DSMT4">
                  <p:embed/>
                  <p:pic>
                    <p:nvPicPr>
                      <p:cNvPr id="3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9868" y="3591560"/>
                        <a:ext cx="110807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2"/>
          <p:cNvGraphicFramePr>
            <a:graphicFrameLocks noChangeAspect="1"/>
          </p:cNvGraphicFramePr>
          <p:nvPr/>
        </p:nvGraphicFramePr>
        <p:xfrm>
          <a:off x="6478905" y="2788285"/>
          <a:ext cx="885825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342720" imgH="241200" progId="Equation.DSMT4">
                  <p:embed/>
                </p:oleObj>
              </mc:Choice>
              <mc:Fallback>
                <p:oleObj name="Equation" r:id="rId29" imgW="342720" imgH="241200" progId="Equation.DSMT4">
                  <p:embed/>
                  <p:pic>
                    <p:nvPicPr>
                      <p:cNvPr id="3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8905" y="2788285"/>
                        <a:ext cx="885825" cy="623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2"/>
          <p:cNvGraphicFramePr>
            <a:graphicFrameLocks noChangeAspect="1"/>
          </p:cNvGraphicFramePr>
          <p:nvPr/>
        </p:nvGraphicFramePr>
        <p:xfrm>
          <a:off x="6513195" y="3476625"/>
          <a:ext cx="688975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266400" imgH="241200" progId="Equation.DSMT4">
                  <p:embed/>
                </p:oleObj>
              </mc:Choice>
              <mc:Fallback>
                <p:oleObj name="Equation" r:id="rId31" imgW="266400" imgH="241200" progId="Equation.DSMT4">
                  <p:embed/>
                  <p:pic>
                    <p:nvPicPr>
                      <p:cNvPr id="3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3195" y="3476625"/>
                        <a:ext cx="688975" cy="623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14"/>
          <p:cNvSpPr txBox="1">
            <a:spLocks noChangeArrowheads="1"/>
          </p:cNvSpPr>
          <p:nvPr/>
        </p:nvSpPr>
        <p:spPr bwMode="auto">
          <a:xfrm>
            <a:off x="4629468" y="4439285"/>
            <a:ext cx="27225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solidFill>
                  <a:srgbClr val="FF0000"/>
                </a:solidFill>
              </a:rPr>
              <a:t>All co-terminal are sums/</a:t>
            </a:r>
            <a:br>
              <a:rPr lang="en-CA">
                <a:solidFill>
                  <a:srgbClr val="FF0000"/>
                </a:solidFill>
              </a:rPr>
            </a:br>
            <a:r>
              <a:rPr lang="en-CA">
                <a:solidFill>
                  <a:srgbClr val="FF0000"/>
                </a:solidFill>
              </a:rPr>
              <a:t>differences of 360°</a:t>
            </a:r>
          </a:p>
        </p:txBody>
      </p:sp>
      <p:graphicFrame>
        <p:nvGraphicFramePr>
          <p:cNvPr id="34" name="Object 2"/>
          <p:cNvGraphicFramePr>
            <a:graphicFrameLocks noChangeAspect="1"/>
          </p:cNvGraphicFramePr>
          <p:nvPr/>
        </p:nvGraphicFramePr>
        <p:xfrm>
          <a:off x="4476750" y="5219065"/>
          <a:ext cx="2620963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1384200" imgH="355320" progId="Equation.DSMT4">
                  <p:embed/>
                </p:oleObj>
              </mc:Choice>
              <mc:Fallback>
                <p:oleObj name="Equation" r:id="rId33" imgW="1384200" imgH="355320" progId="Equation.DSMT4">
                  <p:embed/>
                  <p:pic>
                    <p:nvPicPr>
                      <p:cNvPr id="3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6750" y="5219065"/>
                        <a:ext cx="2620963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2"/>
          <p:cNvGraphicFramePr>
            <a:graphicFrameLocks noChangeAspect="1"/>
          </p:cNvGraphicFramePr>
          <p:nvPr/>
        </p:nvGraphicFramePr>
        <p:xfrm>
          <a:off x="4524693" y="6039485"/>
          <a:ext cx="1947862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1028254" imgH="203112" progId="Equation.DSMT4">
                  <p:embed/>
                </p:oleObj>
              </mc:Choice>
              <mc:Fallback>
                <p:oleObj name="Equation" r:id="rId35" imgW="1028254" imgH="203112" progId="Equation.DSMT4">
                  <p:embed/>
                  <p:pic>
                    <p:nvPicPr>
                      <p:cNvPr id="3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693" y="6039485"/>
                        <a:ext cx="1947862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6124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1" grpId="0"/>
      <p:bldP spid="7192" grpId="0"/>
      <p:bldP spid="26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3CBE3-EA73-44B7-A7CC-7CA4938330C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58959" y="223790"/>
            <a:ext cx="7725103" cy="851337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Practice: Indicate which of the following angles are co-terminal with each other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A572FF9E-1A73-4DFE-8AB5-E2C4A9AD6C2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3014369"/>
              </p:ext>
            </p:extLst>
          </p:nvPr>
        </p:nvGraphicFramePr>
        <p:xfrm>
          <a:off x="298059" y="1153306"/>
          <a:ext cx="2575854" cy="4293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218960" imgH="203040" progId="Equation.DSMT4">
                  <p:embed/>
                </p:oleObj>
              </mc:Choice>
              <mc:Fallback>
                <p:oleObj name="Equation" r:id="rId3" imgW="1218960" imgH="20304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A572FF9E-1A73-4DFE-8AB5-E2C4A9AD6C2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8059" y="1153306"/>
                        <a:ext cx="2575854" cy="4293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9E988A51-B6D5-447D-B5CA-715F16DA98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6877740"/>
              </p:ext>
            </p:extLst>
          </p:nvPr>
        </p:nvGraphicFramePr>
        <p:xfrm>
          <a:off x="4512875" y="1144588"/>
          <a:ext cx="30035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422360" imgH="203040" progId="Equation.DSMT4">
                  <p:embed/>
                </p:oleObj>
              </mc:Choice>
              <mc:Fallback>
                <p:oleObj name="Equation" r:id="rId5" imgW="1422360" imgH="2030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9E988A51-B6D5-447D-B5CA-715F16DA983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12875" y="1144588"/>
                        <a:ext cx="3003550" cy="428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FB99C1F-7238-4A52-BF18-9FDEFE2C6C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6285540"/>
              </p:ext>
            </p:extLst>
          </p:nvPr>
        </p:nvGraphicFramePr>
        <p:xfrm>
          <a:off x="205987" y="3578225"/>
          <a:ext cx="28956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371600" imgH="203040" progId="Equation.DSMT4">
                  <p:embed/>
                </p:oleObj>
              </mc:Choice>
              <mc:Fallback>
                <p:oleObj name="Equation" r:id="rId7" imgW="1371600" imgH="20304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BFB99C1F-7238-4A52-BF18-9FDEFE2C6C0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05987" y="3578225"/>
                        <a:ext cx="2895600" cy="428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3BDAE68-196A-4A4C-9F42-DB114C099B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9452469"/>
              </p:ext>
            </p:extLst>
          </p:nvPr>
        </p:nvGraphicFramePr>
        <p:xfrm>
          <a:off x="4475408" y="3568700"/>
          <a:ext cx="30321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434960" imgH="203040" progId="Equation.DSMT4">
                  <p:embed/>
                </p:oleObj>
              </mc:Choice>
              <mc:Fallback>
                <p:oleObj name="Equation" r:id="rId9" imgW="1434960" imgH="20304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B3BDAE68-196A-4A4C-9F42-DB114C099B2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475408" y="3568700"/>
                        <a:ext cx="3032125" cy="428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9042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841" y="274638"/>
            <a:ext cx="7882759" cy="4270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dirty="0"/>
              <a:t>V) Reference Angles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0444" y="710405"/>
            <a:ext cx="8513762" cy="1166813"/>
          </a:xfrm>
        </p:spPr>
        <p:txBody>
          <a:bodyPr>
            <a:noAutofit/>
          </a:bodyPr>
          <a:lstStyle/>
          <a:p>
            <a:r>
              <a:rPr lang="en-CA" sz="2300" dirty="0"/>
              <a:t>An angle created by the </a:t>
            </a:r>
            <a:r>
              <a:rPr lang="en-CA" sz="2300" b="1" dirty="0">
                <a:solidFill>
                  <a:srgbClr val="FF0000"/>
                </a:solidFill>
              </a:rPr>
              <a:t>terminal arm</a:t>
            </a:r>
            <a:r>
              <a:rPr lang="en-CA" sz="2300" dirty="0"/>
              <a:t> and </a:t>
            </a:r>
            <a:r>
              <a:rPr lang="en-CA" sz="2300" b="1" dirty="0"/>
              <a:t>X-axis</a:t>
            </a:r>
            <a:r>
              <a:rPr lang="en-CA" sz="2300" dirty="0"/>
              <a:t>.</a:t>
            </a:r>
          </a:p>
          <a:p>
            <a:r>
              <a:rPr lang="en-CA" sz="2300" dirty="0"/>
              <a:t>Reference angles must be in the </a:t>
            </a:r>
            <a:r>
              <a:rPr lang="en-CA" sz="2300" u="sng" dirty="0"/>
              <a:t>same quadrant</a:t>
            </a:r>
            <a:r>
              <a:rPr lang="en-CA" sz="2300" dirty="0"/>
              <a:t> as the terminal arm</a:t>
            </a:r>
          </a:p>
          <a:p>
            <a:pPr>
              <a:buFont typeface="Wingdings" pitchFamily="2" charset="2"/>
              <a:buNone/>
            </a:pPr>
            <a:r>
              <a:rPr lang="en-CA" sz="2300" dirty="0"/>
              <a:t>Ex: Given the following angles in standard position, find the </a:t>
            </a:r>
          </a:p>
          <a:p>
            <a:pPr>
              <a:buFont typeface="Wingdings" pitchFamily="2" charset="2"/>
              <a:buNone/>
            </a:pPr>
            <a:r>
              <a:rPr lang="en-CA" sz="2300" dirty="0"/>
              <a:t>       reference angle</a:t>
            </a: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740596" y="3246081"/>
            <a:ext cx="2571750" cy="2571750"/>
            <a:chOff x="1000100" y="2786058"/>
            <a:chExt cx="2571768" cy="2571768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1000100" y="4071942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 rot="5400000">
              <a:off x="1000894" y="4071148"/>
              <a:ext cx="2571768" cy="1587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9"/>
          <p:cNvGrpSpPr>
            <a:grpSpLocks/>
          </p:cNvGrpSpPr>
          <p:nvPr/>
        </p:nvGrpSpPr>
        <p:grpSpPr bwMode="auto">
          <a:xfrm rot="5400000">
            <a:off x="1989164" y="3245288"/>
            <a:ext cx="1587" cy="2571750"/>
            <a:chOff x="2713818" y="2786852"/>
            <a:chExt cx="2382" cy="2570974"/>
          </a:xfrm>
        </p:grpSpPr>
        <p:cxnSp>
          <p:nvCxnSpPr>
            <p:cNvPr id="8" name="Straight Arrow Connector 7"/>
            <p:cNvCxnSpPr/>
            <p:nvPr/>
          </p:nvCxnSpPr>
          <p:spPr>
            <a:xfrm rot="5400000" flipH="1" flipV="1">
              <a:off x="2072265" y="3428404"/>
              <a:ext cx="1285487" cy="23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16200000" flipH="1">
              <a:off x="2072265" y="4713891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Arc 13"/>
          <p:cNvSpPr/>
          <p:nvPr/>
        </p:nvSpPr>
        <p:spPr>
          <a:xfrm>
            <a:off x="1408933" y="3889019"/>
            <a:ext cx="1260475" cy="1260475"/>
          </a:xfrm>
          <a:prstGeom prst="arc">
            <a:avLst>
              <a:gd name="adj1" fmla="val 10812455"/>
              <a:gd name="adj2" fmla="val 12431040"/>
            </a:avLst>
          </a:prstGeom>
          <a:ln>
            <a:solidFill>
              <a:srgbClr val="0070C0"/>
            </a:solidFill>
            <a:headEnd type="none" w="lg" len="me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6071974"/>
              </p:ext>
            </p:extLst>
          </p:nvPr>
        </p:nvGraphicFramePr>
        <p:xfrm>
          <a:off x="942975" y="2702750"/>
          <a:ext cx="915988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532937" imgH="266469" progId="Equation.DSMT4">
                  <p:embed/>
                </p:oleObj>
              </mc:Choice>
              <mc:Fallback>
                <p:oleObj name="Equation" r:id="rId3" imgW="532937" imgH="266469" progId="Equation.DSMT4">
                  <p:embed/>
                  <p:pic>
                    <p:nvPicPr>
                      <p:cNvPr id="1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2975" y="2702750"/>
                        <a:ext cx="915988" cy="455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816100" y="2747200"/>
            <a:ext cx="21986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in standard position</a:t>
            </a:r>
          </a:p>
        </p:txBody>
      </p:sp>
      <p:sp>
        <p:nvSpPr>
          <p:cNvPr id="17" name="Arc 16"/>
          <p:cNvSpPr/>
          <p:nvPr/>
        </p:nvSpPr>
        <p:spPr>
          <a:xfrm>
            <a:off x="1386708" y="3900131"/>
            <a:ext cx="1260475" cy="1260475"/>
          </a:xfrm>
          <a:prstGeom prst="arc">
            <a:avLst>
              <a:gd name="adj1" fmla="val 12561316"/>
              <a:gd name="adj2" fmla="val 71488"/>
            </a:avLst>
          </a:prstGeom>
          <a:ln>
            <a:solidFill>
              <a:srgbClr val="FF0000"/>
            </a:solidFill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5470630"/>
              </p:ext>
            </p:extLst>
          </p:nvPr>
        </p:nvGraphicFramePr>
        <p:xfrm>
          <a:off x="2456683" y="3662006"/>
          <a:ext cx="566738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30057" imgH="241195" progId="Equation.DSMT4">
                  <p:embed/>
                </p:oleObj>
              </mc:Choice>
              <mc:Fallback>
                <p:oleObj name="Equation" r:id="rId5" imgW="330057" imgH="241195" progId="Equation.DSMT4">
                  <p:embed/>
                  <p:pic>
                    <p:nvPicPr>
                      <p:cNvPr id="1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6683" y="3662006"/>
                        <a:ext cx="566738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0156423"/>
              </p:ext>
            </p:extLst>
          </p:nvPr>
        </p:nvGraphicFramePr>
        <p:xfrm>
          <a:off x="788221" y="4847869"/>
          <a:ext cx="2289175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332921" imgH="266584" progId="Equation.DSMT4">
                  <p:embed/>
                </p:oleObj>
              </mc:Choice>
              <mc:Fallback>
                <p:oleObj name="Equation" r:id="rId7" imgW="1332921" imgH="266584" progId="Equation.DSMT4">
                  <p:embed/>
                  <p:pic>
                    <p:nvPicPr>
                      <p:cNvPr id="1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221" y="4847869"/>
                        <a:ext cx="2289175" cy="4556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3652687"/>
              </p:ext>
            </p:extLst>
          </p:nvPr>
        </p:nvGraphicFramePr>
        <p:xfrm>
          <a:off x="1421633" y="5298719"/>
          <a:ext cx="1103313" cy="67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93529" imgH="241195" progId="Equation.DSMT4">
                  <p:embed/>
                </p:oleObj>
              </mc:Choice>
              <mc:Fallback>
                <p:oleObj name="Equation" r:id="rId9" imgW="393529" imgH="241195" progId="Equation.DSMT4">
                  <p:embed/>
                  <p:pic>
                    <p:nvPicPr>
                      <p:cNvPr id="2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1633" y="5298719"/>
                        <a:ext cx="1103313" cy="6715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4739508" y="3366731"/>
            <a:ext cx="2571750" cy="2571750"/>
            <a:chOff x="1000100" y="2786058"/>
            <a:chExt cx="2571768" cy="2571768"/>
          </a:xfrm>
        </p:grpSpPr>
        <p:cxnSp>
          <p:nvCxnSpPr>
            <p:cNvPr id="22" name="Straight Arrow Connector 21"/>
            <p:cNvCxnSpPr/>
            <p:nvPr/>
          </p:nvCxnSpPr>
          <p:spPr>
            <a:xfrm>
              <a:off x="1000100" y="4071942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rot="5400000">
              <a:off x="1000894" y="4071148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9"/>
          <p:cNvGrpSpPr>
            <a:grpSpLocks/>
          </p:cNvGrpSpPr>
          <p:nvPr/>
        </p:nvGrpSpPr>
        <p:grpSpPr bwMode="auto">
          <a:xfrm rot="5400000">
            <a:off x="5988077" y="3365938"/>
            <a:ext cx="1587" cy="2571750"/>
            <a:chOff x="2713818" y="2786852"/>
            <a:chExt cx="2382" cy="2570974"/>
          </a:xfrm>
        </p:grpSpPr>
        <p:cxnSp>
          <p:nvCxnSpPr>
            <p:cNvPr id="25" name="Straight Arrow Connector 24"/>
            <p:cNvCxnSpPr/>
            <p:nvPr/>
          </p:nvCxnSpPr>
          <p:spPr>
            <a:xfrm rot="5400000" flipH="1" flipV="1">
              <a:off x="2072265" y="3428404"/>
              <a:ext cx="1285487" cy="23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rot="16200000" flipH="1">
              <a:off x="2072265" y="4713891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Arc 26"/>
          <p:cNvSpPr/>
          <p:nvPr/>
        </p:nvSpPr>
        <p:spPr>
          <a:xfrm>
            <a:off x="5252271" y="3938231"/>
            <a:ext cx="1439862" cy="1439863"/>
          </a:xfrm>
          <a:prstGeom prst="arc">
            <a:avLst>
              <a:gd name="adj1" fmla="val 6099874"/>
              <a:gd name="adj2" fmla="val 10729529"/>
            </a:avLst>
          </a:prstGeom>
          <a:ln>
            <a:solidFill>
              <a:srgbClr val="0070C0"/>
            </a:solidFill>
            <a:headEnd type="stealth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2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4722199"/>
              </p:ext>
            </p:extLst>
          </p:nvPr>
        </p:nvGraphicFramePr>
        <p:xfrm>
          <a:off x="4887913" y="2823400"/>
          <a:ext cx="1023937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596641" imgH="266584" progId="Equation.DSMT4">
                  <p:embed/>
                </p:oleObj>
              </mc:Choice>
              <mc:Fallback>
                <p:oleObj name="Equation" r:id="rId11" imgW="596641" imgH="266584" progId="Equation.DSMT4">
                  <p:embed/>
                  <p:pic>
                    <p:nvPicPr>
                      <p:cNvPr id="2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7913" y="2823400"/>
                        <a:ext cx="1023937" cy="455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5815013" y="2869437"/>
            <a:ext cx="21986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in standard position</a:t>
            </a:r>
          </a:p>
        </p:txBody>
      </p:sp>
      <p:sp>
        <p:nvSpPr>
          <p:cNvPr id="30" name="Arc 29"/>
          <p:cNvSpPr/>
          <p:nvPr/>
        </p:nvSpPr>
        <p:spPr>
          <a:xfrm>
            <a:off x="5385621" y="4020781"/>
            <a:ext cx="1260475" cy="1260475"/>
          </a:xfrm>
          <a:prstGeom prst="arc">
            <a:avLst>
              <a:gd name="adj1" fmla="val 10801100"/>
              <a:gd name="adj2" fmla="val 71488"/>
            </a:avLst>
          </a:prstGeom>
          <a:ln>
            <a:solidFill>
              <a:srgbClr val="FF0000"/>
            </a:solidFill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3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1940976"/>
              </p:ext>
            </p:extLst>
          </p:nvPr>
        </p:nvGraphicFramePr>
        <p:xfrm>
          <a:off x="4937946" y="3973156"/>
          <a:ext cx="588962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342751" imgH="241195" progId="Equation.DSMT4">
                  <p:embed/>
                </p:oleObj>
              </mc:Choice>
              <mc:Fallback>
                <p:oleObj name="Equation" r:id="rId13" imgW="342751" imgH="241195" progId="Equation.DSMT4">
                  <p:embed/>
                  <p:pic>
                    <p:nvPicPr>
                      <p:cNvPr id="3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7946" y="3973156"/>
                        <a:ext cx="588962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0284540"/>
              </p:ext>
            </p:extLst>
          </p:nvPr>
        </p:nvGraphicFramePr>
        <p:xfrm>
          <a:off x="6652446" y="4101744"/>
          <a:ext cx="2311400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345616" imgH="266584" progId="Equation.DSMT4">
                  <p:embed/>
                </p:oleObj>
              </mc:Choice>
              <mc:Fallback>
                <p:oleObj name="Equation" r:id="rId15" imgW="1345616" imgH="266584" progId="Equation.DSMT4">
                  <p:embed/>
                  <p:pic>
                    <p:nvPicPr>
                      <p:cNvPr id="32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2446" y="4101744"/>
                        <a:ext cx="2311400" cy="4556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028239"/>
              </p:ext>
            </p:extLst>
          </p:nvPr>
        </p:nvGraphicFramePr>
        <p:xfrm>
          <a:off x="7369996" y="4611331"/>
          <a:ext cx="1101725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393529" imgH="241195" progId="Equation.DSMT4">
                  <p:embed/>
                </p:oleObj>
              </mc:Choice>
              <mc:Fallback>
                <p:oleObj name="Equation" r:id="rId17" imgW="393529" imgH="241195" progId="Equation.DSMT4">
                  <p:embed/>
                  <p:pic>
                    <p:nvPicPr>
                      <p:cNvPr id="3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9996" y="4611331"/>
                        <a:ext cx="1101725" cy="6715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100833" y="3646131"/>
            <a:ext cx="1401763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b="1" dirty="0">
                <a:solidFill>
                  <a:srgbClr val="0070C0"/>
                </a:solidFill>
                <a:latin typeface="+mj-lt"/>
              </a:rPr>
              <a:t>Reference</a:t>
            </a:r>
            <a:br>
              <a:rPr lang="en-CA" b="1" dirty="0">
                <a:solidFill>
                  <a:srgbClr val="0070C0"/>
                </a:solidFill>
                <a:latin typeface="+mj-lt"/>
              </a:rPr>
            </a:br>
            <a:r>
              <a:rPr lang="en-CA" b="1" dirty="0">
                <a:solidFill>
                  <a:srgbClr val="0070C0"/>
                </a:solidFill>
                <a:latin typeface="+mj-lt"/>
              </a:rPr>
              <a:t>Angle</a:t>
            </a:r>
          </a:p>
        </p:txBody>
      </p:sp>
      <p:sp>
        <p:nvSpPr>
          <p:cNvPr id="35" name="Freeform 34"/>
          <p:cNvSpPr/>
          <p:nvPr/>
        </p:nvSpPr>
        <p:spPr>
          <a:xfrm>
            <a:off x="954908" y="4043006"/>
            <a:ext cx="487363" cy="388938"/>
          </a:xfrm>
          <a:custGeom>
            <a:avLst/>
            <a:gdLst>
              <a:gd name="connsiteX0" fmla="*/ 0 w 486889"/>
              <a:gd name="connsiteY0" fmla="*/ 7917 h 389906"/>
              <a:gd name="connsiteX1" fmla="*/ 225631 w 486889"/>
              <a:gd name="connsiteY1" fmla="*/ 55418 h 389906"/>
              <a:gd name="connsiteX2" fmla="*/ 59377 w 486889"/>
              <a:gd name="connsiteY2" fmla="*/ 340426 h 389906"/>
              <a:gd name="connsiteX3" fmla="*/ 486889 w 486889"/>
              <a:gd name="connsiteY3" fmla="*/ 352301 h 389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6889" h="389906">
                <a:moveTo>
                  <a:pt x="0" y="7917"/>
                </a:moveTo>
                <a:cubicBezTo>
                  <a:pt x="107867" y="3958"/>
                  <a:pt x="215735" y="0"/>
                  <a:pt x="225631" y="55418"/>
                </a:cubicBezTo>
                <a:cubicBezTo>
                  <a:pt x="235527" y="110836"/>
                  <a:pt x="15834" y="290946"/>
                  <a:pt x="59377" y="340426"/>
                </a:cubicBezTo>
                <a:cubicBezTo>
                  <a:pt x="102920" y="389906"/>
                  <a:pt x="294904" y="371103"/>
                  <a:pt x="486889" y="352301"/>
                </a:cubicBezTo>
              </a:path>
            </a:pathLst>
          </a:custGeom>
          <a:ln>
            <a:solidFill>
              <a:srgbClr val="0070C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6" name="Arc 35"/>
          <p:cNvSpPr/>
          <p:nvPr/>
        </p:nvSpPr>
        <p:spPr>
          <a:xfrm flipV="1">
            <a:off x="5384033" y="4043006"/>
            <a:ext cx="1260475" cy="1260475"/>
          </a:xfrm>
          <a:prstGeom prst="arc">
            <a:avLst>
              <a:gd name="adj1" fmla="val 10801100"/>
              <a:gd name="adj2" fmla="val 15316277"/>
            </a:avLst>
          </a:prstGeom>
          <a:ln>
            <a:solidFill>
              <a:srgbClr val="FF0000"/>
            </a:solidFill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7" name="TextBox 36"/>
          <p:cNvSpPr txBox="1"/>
          <p:nvPr/>
        </p:nvSpPr>
        <p:spPr>
          <a:xfrm>
            <a:off x="3436171" y="5271731"/>
            <a:ext cx="140017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b="1" dirty="0">
                <a:solidFill>
                  <a:srgbClr val="0070C0"/>
                </a:solidFill>
                <a:latin typeface="+mj-lt"/>
              </a:rPr>
              <a:t>Reference</a:t>
            </a:r>
            <a:br>
              <a:rPr lang="en-CA" b="1" dirty="0">
                <a:solidFill>
                  <a:srgbClr val="0070C0"/>
                </a:solidFill>
                <a:latin typeface="+mj-lt"/>
              </a:rPr>
            </a:br>
            <a:r>
              <a:rPr lang="en-CA" b="1" dirty="0">
                <a:solidFill>
                  <a:srgbClr val="0070C0"/>
                </a:solidFill>
                <a:latin typeface="+mj-lt"/>
              </a:rPr>
              <a:t>Angle</a:t>
            </a:r>
          </a:p>
        </p:txBody>
      </p:sp>
      <p:sp>
        <p:nvSpPr>
          <p:cNvPr id="38" name="Freeform 37"/>
          <p:cNvSpPr/>
          <p:nvPr/>
        </p:nvSpPr>
        <p:spPr>
          <a:xfrm flipV="1">
            <a:off x="4553771" y="4989156"/>
            <a:ext cx="784225" cy="604838"/>
          </a:xfrm>
          <a:custGeom>
            <a:avLst/>
            <a:gdLst>
              <a:gd name="connsiteX0" fmla="*/ 0 w 486889"/>
              <a:gd name="connsiteY0" fmla="*/ 7917 h 389906"/>
              <a:gd name="connsiteX1" fmla="*/ 225631 w 486889"/>
              <a:gd name="connsiteY1" fmla="*/ 55418 h 389906"/>
              <a:gd name="connsiteX2" fmla="*/ 59377 w 486889"/>
              <a:gd name="connsiteY2" fmla="*/ 340426 h 389906"/>
              <a:gd name="connsiteX3" fmla="*/ 486889 w 486889"/>
              <a:gd name="connsiteY3" fmla="*/ 352301 h 389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6889" h="389906">
                <a:moveTo>
                  <a:pt x="0" y="7917"/>
                </a:moveTo>
                <a:cubicBezTo>
                  <a:pt x="107867" y="3958"/>
                  <a:pt x="215735" y="0"/>
                  <a:pt x="225631" y="55418"/>
                </a:cubicBezTo>
                <a:cubicBezTo>
                  <a:pt x="235527" y="110836"/>
                  <a:pt x="15834" y="290946"/>
                  <a:pt x="59377" y="340426"/>
                </a:cubicBezTo>
                <a:cubicBezTo>
                  <a:pt x="102920" y="389906"/>
                  <a:pt x="294904" y="371103"/>
                  <a:pt x="486889" y="352301"/>
                </a:cubicBezTo>
              </a:path>
            </a:pathLst>
          </a:custGeom>
          <a:ln>
            <a:solidFill>
              <a:srgbClr val="0070C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8219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19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33049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9120000">
                                      <p:cBhvr>
                                        <p:cTn id="4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5300000">
                                      <p:cBhvr>
                                        <p:cTn id="90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/>
      <p:bldP spid="17" grpId="0" animBg="1"/>
      <p:bldP spid="27" grpId="0" animBg="1"/>
      <p:bldP spid="29" grpId="0"/>
      <p:bldP spid="30" grpId="0" animBg="1"/>
      <p:bldP spid="34" grpId="0"/>
      <p:bldP spid="35" grpId="0" animBg="1"/>
      <p:bldP spid="36" grpId="0" animBg="1"/>
      <p:bldP spid="37" grpId="0"/>
      <p:bldP spid="3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PASSING_SCORE" val="100.0000000000"/>
  <p:tag name="GENSWF_OUTPUT_FILE_NAME" val="PC11ch21"/>
  <p:tag name="ISPRING_RESOURCE_PATHS_HASH" val="dc37da6d8cf793ca9671c82538b8359ac8b2ec"/>
  <p:tag name="ISPRING_RESOURCE_PATHS_HASH_2" val="161c46fd3b9c33a3022e9c43174e638e3d7d10"/>
  <p:tag name="ISPRING_ULTRA_SCORM_COURSE_ID" val="4A647B6B-C799-47AE-9FBC-7FFF455668F7"/>
  <p:tag name="ISPRING_SCORM_RATE_SLIDES" val="1"/>
  <p:tag name="ISPRING_PLAYERS_CUSTOMIZATION" val="UEsDBBQAAgAIALtVaUbO8+LqUwQAAA0QAAAdAAAAdW5pdmVyc2FsL2NvbW1vbl9tZXNzYWdlcy5sbmetV/9u2zYQ/r9A34EQUGADNrcd0KIYEgeyxNhCZMmV6DjZDwiMxNhEKDGVKLfZX3uaPdieZEdKbuykg6SkgG1YtO+74913H49HJ19ygbasrLgsjq23ozcWYkUqM16sj60lOf35g4UqRYuMClmwY6uQFjoZv3xxJGixrumawfeXLxA6yllVwWM11k/3z4hnx9ZikjjhfGEHl4kfTsNk4k2tsSPzW1rcIV+u5R/lD7+8//Dl7bv3Px69bi37AMVz2/cPoZBBevemB1BAotBPAA37SYAviDXWn8PswiXxvQBb4/bLMOtFhM+tsf7stFtGEQ5IEvueixMvToKQmFz4mGDXGl/KGm3oliEl0Zazz0htGFRS8ZKhSvDM/JBKWChq1uXMDee2FyQRjknkOcQLA2scy7K8+8nA0lptZAnuKpTxil4JlhmfwBnz+23JKnBNFXAKwUttOPxT5pQXo07Xkb3ygmlCwtCPExy4uxVrjIsMuSXVbgaiRHaMIwAoacXKJ9gmhmXGHNlCDEOYedOZD2+iQ5jx9UbAWw2NY4GhBgtWdFkBR3AE7IrjVRi5OmngClF0S6vqsyyzA37sF6oL2AucECjokD1wojF2wFBjDspRlixVXWBzHMf2FCeT8AKIDH0XDrEIz6DdzoZYXOIYWgTHXTaBfe5NbU143WI7/u/6K6WazuIO0TQFO52+LZd1BSs6pdAFptOqYV5i/HEJVfNs/xtd3ABCYk291nzLIIQy62YPaIqDXc2fj0vvt+TU9nzsJkAoN1wlxIiddkZBHgqpEBVC6g2AX5ptaZEydMVSWgPh7+BvGc/M33SxTSSfav4XoqqVlletKgUuvng1el5oHvFBTVe0LHr0+QOoA018vNm8rmCnSrH8VnXtYi8To+8SxXP3pbvufzfVpy7P3NED/0O3EzfCNPGg2ydc9rfAcBRp8YXTQ/S38oJTcLRo9A0E0CuuB/gMwhYgkOipGOeQ+YMQzqEiA+xXeBJ7ROeYXVVcdZ7ZplBNvb/NkRSGJMEUu+fJFbuW0P+C0W1zdIOEG+KMnuBsECH2JosDnW5RAgho3YwPEJLgOew/64G5nONdBht5PcjEStYiM3Im+I2RWKhNnbPHM8t1KXOzKmi166VG4U+eE0Wzuahxuhhw9sbYjpxZ4tiBg/W4q3tY9DQCLuuYfBInvj3R5kDqnKp0A+fKtayLrCdQM7G6+NQGsDalMaNluvn37396YjyIpFlF7eqvg0CgQ7Uu4a9gvwdSserPLhBiTw7tzEMfq3bC39n1HPiJB3T4LpM0bQ6tXOawNOr2C2xri2YTYjuzORAyNvyTdZl2jyn7CHM7OgNRMrOoNZ7T8gYUjUgpBqGYVGsCqmHe7y9ZtRK8YENsn3cm6A0Tb5HYrmtunNB8gqc3zVmawVydtldPAVfPvmDOzA5A8B7gsYyrgYDmjNnJCzR683zf5tvHR87Xp8pc3I9e793j/wNQSwMEFAACAAgAu1VpRiXfYoO9BAAAyxYAACcAAAB1bml2ZXJzYWwvZmxhc2hfcHVibGlzaGluZ19zZXR0aW5ncy54bWzNWN1uGjkUvucprFn1siFJk2waAREhg4LKX2GybbRaITNjGG889tT2QOnVPk0fbJ9kj3EgEAjxbEUU5YLgOec7P/b5/DGly+8JQxMiFRW87B0dHHqI8FBElI/L3m1Qf3/uIaUxjzATnJQ9Ljx0WSmU0mzIqIr7RGswVQhguLpIddmLtU4visXpdHpAVSrNU8EyDfjqIBRJMZVEEa6JLKYMz+BDz1KivEqhgFDJLrVElDGCaAQpcGqyw6zOsIq9ojUb4vB+LEXGo5pgQiI5Hpa9386r5m9hY6GuaUK4KU5VYNEs6wscRdTkg1mf/iAoJnQcQ+JHhycemtJIx2Xvw+GxwQH74ibOHN1WgQ1OTUA5XD8ESIjGEdbYfrURJRkRCX0lqqJlRgB0bW3FUpPverlgl6IZxwkNA3iCTK/K3nUw6Pl1v+e3a/7gtte0qTp7BI2g6Tv59JuNa3/Q7gR+f3ATtJq5nQL/a5DDKW9mzvDdnt/324HfG1w1Ojk93JN69PFb1UYzp88X/6rfCPJGaldbeV26N522m0+t0+pW23e5Uru56/q9ZqP9aRB0Os2g0X30mp/7lRNeKq4PSwmGSmRybSQWbNGNhRZPJkMRDWzFsByTQNQpzPAIM0U89HdKxp8zzKiembkGUrsnJK2qlIS6Z2a27Jk59B7hLCCkBsFWGOF0yQgfT9aqL9rwK5VtT7QElJdiPmuK8atnf3q2zP747Hx3+tvSLGGtcRgD8ekFb62uLKxGgq9RlvmOhoJFy4JIMiRRGydkhc/795TXwfLIQyM4RAxKrUqKmYeohtLDpbPKhkpTPb9B6quWCLDgpiKo1d9oRRhjCfWp1fWHrhvODit/toUm6i/bCLv0nKnPI3Qt8RRuMhfzLuEuZjewScxsFJFOSUiscliiKmMuxr3FwLkYt7C8JxIFQjAn++5iJFCDj4RT7gmmTnl/IUNFNXExvaJOoTuZZpQ7Ic6PjlOWImMRmokMMXpPkBYIOpIl8F9M0KqCQCMpkvkqqByNFKNwrCeUTEl06RLoDkIkGXiaMWZE2wjfMvoDDclISMAleAIHGNapsvgHuYBTrNQjKF7k+M7ew432tf/1nSkQRxMMmiYfOLAKSVK9D3wMtXMBIRgT0M0VCOhMiDMYFbM/EY3mZi5lOseO8WS+6WYj56Cw3RTysZjwIAT+ozwjroAh5khwNkM4hJFV5ghNqMgUrNjDYqHV/0rQuiLK56mOgaYhmIzcSOfw6PjDyenZ7+cfLw6K//7z8/1Opwfd0GXYRLPCobZToTp7PlHDL/g9ozrdvJ5ozxecnlWgzn5509yhRp09twg/Z9+nytTZcUOfvuC5Q6W+4LlDq2741oVMDFFFGydh+0+dB5W1qURKRaOQtgumua57i3qp71d7tRsEe3TbDPoXbtckgoaFMZDKyPxUd7qFbwPYDt8J3nTdSYb0/D+cAGEDnZjTLWy741TwJ0eZZmRDd0UyOKUAd/7YCgy49RlNQDJFr0bnv0Kuz43UPnl5b3z1KszxSz+1LO3siTkIlmEMh2hvB+/NM/M+2/uWOma/LV/urL3NWb4hWX9lap4klNME+mgE6PI9a+X05LBU3P6oUAC09RfQlcJ/UEsDBBQAAgAIALtVaUZISKwfsQIAAFEKAAAhAAAAdW5pdmVyc2FsL2ZsYXNoX3NraW5fc2V0dGluZ3MueG1slVbbbtswDH3fVwTZe9xd0wFqgDTNgALdWqxF32WbsYXIkiHJ6fL307WWEzv2QhSIyHNIihelSO4JW32YzVDGKRfPoBRhhTSaoJuR/GaeNkpxtsg4U8DUgnFRYTpfffxpPyixyDEWP4CYytnhDNowS/uZQvExvi2NDBEyXtWYHR94wRcpzvaF4A3LR1MrjzUIStheI69+LDfbwQCUSHWvoOrktL02Mo1SC5ASTErft0ZGWRSnQEOkK/uZyGlDXb79Ce1AJFGWtv5kZIhW4wK6Rb5eGxnGM+2925WlkcsEBX+Vhn75bGQQSvERRNf53VcjgwxeN/X/zEgteGEK2uVcbuI7h3Kc6/UzWV0ZGSWYC5lAo13w5bF3vYtA/mu898isq+D0ydT15EEwTU8prJRoACXh5Gyy5G+PjdL7AasdplIDYlULetJJP+FGBjddXYv7A2+E5bEvr2khr5w2FWxcwpG7rr7Fbza39q2Inb7rogwFHLwySrFVtsjfuq5nyEjZIp8pyeGR0eMZ/NTiOKHHt9h383L5tRUY1sfcW8MpWE2kB7O5MgrtFQFT8RxW0qTzQiowbUOJ1bmUkrOcEMMHUmBFOPtlcOnRXkai5MTgR61/sJAiikLfvNkc9Ssd98uex8fR/Si0d3PnmdJv+M0cK4WzstI/SnI+8zy9JNrNPOlnmFdSw0Hcsx2fyKmw2IN44ZxOjcK4gqlY7hZrAI2SqAAo6a8w8j76Ss+aKgWx1R0jEEamq3O4khQl1X/qlcAb5MHoGzZgdVRVan8ME/oOjzR+AACLrAwT6w7OUjVUEQoHCHsfKeyVh+6GpJ7QoWFbqwfYqXjcvOZkHqMVasfRvxLtnMR+uoYewqtOq5/hLOMjr3Aq7cU6Sz/2JoeXzIxeDHIKP0wd19p+XkKtNP9K/gNQSwMEFAACAAgAu1VpRkFYdiORBAAA3BUAACYAAAB1bml2ZXJzYWwvaHRtbF9wdWJsaXNoaW5nX3NldHRpbmdzLnhtbM1Y3XLiNhS+5yk07uzlQpJN0iwDZAhxBmb5KzjdzXQ6jLAFViNLriTDsld9mj5Yn6RHKBAIhMjtJu3kgnB8vu/8WOf4w5XLrwlDMyIVFbzqHRePPER4KCLKp1XvNrh5f+EhpTGPMBOcVD0uPHRZK1TSbMyoiodEa3BVCGi4Kqe66sVap+VSaT6fF6lKpbkqWKaBXxVDkZRSSRThmshSyvACPvQiJcqrFQoIVaypI6KMEUQjSIFTkx1mTZ0wr2S9xji8n0qR8aghmJBITsdV74eLuvlb+Vima5oQbmpTNTAasy7jKKImHcyG9BtBMaHTGPI+Pjr10JxGOq56H45ODA/4l3Z5luy2CGx4GgKq4fohQEI0jrDG9quNKMmESGgrUTUtMwKkW7YNT02+6rXBmqIFxwkNA7iCTKuq3nUwGvg3/sDvNvzR7aBtU3VGBK2g7Tthhu3WtT/q9gJ/OGoGnXZuUOB/CXKA8mbmTN8f+EO/G/iD0VWrlxPhntQjxu/UW+2cmM/+1bAV5I3UrXfyQvrNXtcN0+h1+vXuXa7Umnd9f9BudT+Ngl6vHbT6j6jlud844ZXS9rBUYKhEJrdGYrUs+rHQ4slkKKJhWTEspyQQNxRmeIKZIh76LSXTnzLMqF6YuYaddk9IWlcpCfXAzGzVM3PoPdJZQkgNgm1shLP1Rvh4ulV9yYbfqGx/ohXYeCnmi7aYvnn2Z+fr7E/OLw6nvy/NCtYahzEsPr3aW5uWlddE8K2VZb6jsWDRuqAJnBIGtdQlxcxDVENt4fqqNh3QN5TB+THY4+KE653iwhhLyFht2h/6aLZwWPulKzRRv9rSrOk5V59H6FriOTyaXNz7hLu4NaHtzLSeSKckJFY5PFGdMRfnwWqEXJw7WN4TiQIhmJN/f3XIUYtPhFPuCaZOeX8mY0U1cXG9ok6he5lmlDsxLo+OU5YiYxFaiAwxek+QFgg6kiXwX0zQpiZAEymSpZVhpZFiNCJoRsmcRJcuge4gRJIB0gwmI9pG+D2j39CYTIQEXoJncIDBTpXlL+YiTrFSj6R4leM7+2Rtda/9L+9MgTiaYVAp+chhT5Ak1a/Bj6F2LiAEYwK6uUEBnQlxBqNi7k9Eo6WbS5nOsWM8W950cyOXpHC7KeRjOeFCCPuL8oy4EoaYI8HZAuEQRlaZIzSjIlNgsYfFUqt/lKCFIsqXqU5BR0MwGbktnaPjkw+nZ+c/XnwsF0t//fHn+4OgByXQZ9hEs1KgcVBzOiOf6NsXcM/oSDfUEzX5AuhZTemMy5vmAX3pjNwj5ZyxT7WmM3BHcb6APKA7X0AeUJ872BshE7Ooop2TsP/Hy4Nu2lUilZLRLfsl0FKpvY0CGvr1QaOJoOu37WBYdnvwIWhBGMOamJif007P1dsAGuw70Zs+OgmLgf+zEyHcEqdd6Ba223Mq+JOj8DJCoL8hApxSgKf41EoGeI4zmoAIit5sQf+bdfnckLzmpn21DfQmu+DwzyG7Kb7XLiBYhjEci1c7Sv/99vyuDfs/9cB+W78k2Xorsn7TsP3qsQD27TeytcLfUEsDBBQAAgAIALtVaUaSRrCZqQEAAEMGAAAfAAAAdW5pdmVyc2FsL2h0bWxfc2tpbl9zZXR0aW5ncy5qc42UTU/DMAyG7/sVVbiiaXwOuE0wJCQOSOyGOGSd11VL4ypJC2Paf6fOvpo0YcSXxHnyOnYUr3tJM1jKkodkbed2/eaurQ/IZ1QF565fRPwF+ZkW+QwmeQEil8A8pN4fPbg3RyIkzKQVna7eSVa39BjSzpwL3cbLgIQK+HTocB0AvwK+79DhHye1XVrblFp1nlbGoOynKA1I05eoCm4ZdvZsRztDD8Ya1Al0zlNwRId2xMij4s2QrM2lWJRcrl4xw/6Up8tMYSVnsfiLVQmqefHlFhjcDx/HjpzItXkxUPiBx3dkcbJUoDXs4t6OyYKw4FMQLd2BHX+gjnA3IY+uc52bPT26IGvTJc+gU6W7EZmLyUarU80hWZcz8G22xNUlmUMIvgLVkXq6JnNALKvyHw9YKsyoIh20W/MDKpDPcpntQg/IghxdlmRj1Tsmaq//xJwvhN4XWoR+XxFrHaF/7/nMQdCJq724r6G40Zblg/FuFe1Czm2M30ho/ZEwbgxPF0XTH5rmSDUH3cxBvcg5kqPgaglqgijsvkQDdoKVsQ06+fSzOXGf3uYXUEsDBBQAAgAIALtVaUYa2uo7qgAAAB8BAAAaAAAAdW5pdmVyc2FsL2kxOG5fcHJlc2V0cy54bWydjzEPwiAQhXd+BbldsFvTAN1M3Bx0NhVRSejRcNT684XUGGeHS+5d3vdeTvWvMfCnS+QjamjEFrhDG68e7xpOx92mBU55wOsQIjoNGIH3hinftHhIjlwmXiKQNDxynjopl2URnqZUEiiGOZdgEjaOsswYUVZSTisKK9v5v+jPDQxjnKvL7EPeoyl7UauFU7IaKnN2KDzeIshqUPLrrsrOlEtFEUr+PGbYG1BLAwQUAAIACAC7VWlG9YvaeWYAAABoAAAAHAAAAHVuaXZlcnNhbC9sb2NhbF9zZXR0aW5ncy54bWyzsa/IzVEoSy0qzszPs1Uy1DNQUkjNS85PycxLt1UKDXHTtVBSKC5JzEtJzMnPS7VVystXUrC347LJyU9OzAlOLSkBKixWKMhJrEwtCknNBTJKUv0Sc4EqnZx9E0sy9JITlfTtuABQSwMEFAACAAgAMwOBRM6CCTfsAgAAiAgAABQAAAB1bml2ZXJzYWwvcGxheWVyLnhtbK1VTW/bMAw9p8D+g6F7raRd1zSQW3QFih3WoUDWbbdAtRlbi215klw3/fWj/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+5UBCUn9/aFpkvSBWw7bgyT1cXPh7g2y33jVT7G4RhF9UKuq1obiWaW4JaDreNvu4oSHPbLXCTK2hKNWNPIgD5hSvFbVtcGpUDoyNjjaVDMKPVlWuROkFYZJL47B+0sX4jaX7q15QpAf9DmE9I1NZEpAE83wr0MZBgTQ1gsa3NNVns2phdTjp/THp9PTBVOdai4EUcw1UIOIYBN5x2dnoICoprdPFzNcL2Dg6CIxFGMT5mkmF8epAm4Wo3ydA7OAiOpb+bgLbmtox0XMdRM7UdxOjEOmF+ro1MxEvZnoM9Y1ZlH742cs3RdSbag/P5H6M4iNEM5pZMrC771ttXzeG9nVOjO59NVlkG3YrzACbPKq9mFvJs5BPAluexuenn1OzDHnSU89R0THN9x36XxVq8gFOIwP7pFqe2JhHYnvHIh+VpjwH1xO0yCF+apiIyWktSqXlIOYa1eRJQVJhqVj6i6qGSeRqMtHGz7uegY9xV1wq4E8MWM12cYPPJzCPv8aW+y8XZRXeV88VFgy3zuq8CV7m8YVXXCXedQet+bS/C6pnH199QSwMEFAACAAgAu1VpRpgJyTKOCgAAFFoAACkAAAB1bml2ZXJzYWwvc2tpbl9jdXN0b21pemF0aW9uX3NldHRpbmdzLnhtbO1c627juhH+f56CcHCAFiji+63wqtCFTox1bB9Lm+xpURiMzcRCZMmVaO/mwD/6NH2wPkmHlBRLiqxI2XR7spWFBBE535AcDmdIfusdeA+mre485mzM3wgzHVunjJn2vSf9hNBg6ViOO3OpR5koiBchm2zoh4rnWMStII8Re0Xc1YfKHbE8WvHlQwQyoeJ2x5hjny8dm1GbnduOuyFWBe2JtQM9ag2eSvVlnLOn7hNqKD5ZsDuypMm2hm25L9deRMVaagx7DUVOxSydzZbYj2Pn3jm/JcuHe9fZ2as8fVw/bqlrmfbDsZmO3DshbJkeGzG6SemcNsTasJEDtYWp8+ixb325rXT62UCL3FIr3l5L408eWLLBDGMkkHvTM1kE2e306v16KnJL7mma5Zu1dqejnIDY0EYKpt+qD5v9DAyjX9nREI12vX1C2iKP1E1rAmtaWzkxEme726Y6kTzsDdvpGNe551ZOg3VrHbk9zIZZDlnBmj92rzHsDtVsDB8cb+5o6k6/oaY3FDdYzHMG1UhAETGnmgw6vqIb0145X0b2nRMAw3ij8lpPqiHfsVCvK/e0Hry1lFYDdVu4gXtIw20V6vpNrd9UoU5r1NVBNaHC1+vSJQSZdK2Daqz2OWBke9RlI3tFv0rNuHS0Kj6CCxfMD3Ke1Gnx5xC2ehCmaqFWvd1t40NDbjabHaS2tbpWO3S7/a5cR7jWateaB6XXaDaaqN5u1/udQ73baDfhbdjvgJYW7ndQq9tqNbRDAzcAjWRZ0Rrqodvs1+sytIZ7ffUwHCrdWg3V6/VmSzu0O82hUkMg3QQdcrPHDdjUmkqzc5AVud5roqE6VIatA9ZwR22jXgN3arVDS1GatdrRuMfRRc11LM09nNCcLyhMnYLU2qO3xZ1rsNy5LggbdANezmiQ5xT1irD1+ZL4vgtSPG2GQk/5MVb6tBi4CknnmXJQFX/HVkk06ebMmtJZTSTMYAR5kCKAS2e+b+XARRMnwETKzAsL2vJzZhboROrM081j7oSGRNbMkk5JntKZnzbzw8JkJp35eTMXMpI+pTM//BXAHZt82SInEqh05qfOLGgyg0pnfu7MxiRSKJhFJM+XQSIlgDVE9swUf5ZEpTM/fWaiklkUrCfyZyYoJY2C6UQCzYUL8yj0UGTQXKCnRAoWFyk0CxWaLc2JgtdkLBlsoBWY3GhwCYqEypmyUKdXM3ny62I8vZgulNFFRVL9VYn4svxDo9P7Wm93/jioBricmvQreTyO60JCWbuWT9fEmE/HC1CIx4sJ/mxUJP67MHT6yRiPJrgiBX8UVjCb4+uKxH/ngX6az/HEWOjjkYYXI30xmRrCLmNsYK0i/ers0JrsKWIO2pv0C2JriiA8my5FnmWuRAUP2aa9ozna0+byzWhysTCm07G+wBMtLKlI2F4hzSVfwB2KK5rLOp6DDpdAxnwdfCHmX2hAsmUVVnI5urgcw4/BO3Jp3q8t+GGv6M0MT2D+qJ0DeIV1Xb7AC2X6GWYOPG5aEDT9CI72sSDoV6yDZ2A9B2wiX48uZGM0nXDnmmPdmI/UJ89aEhs5tvWIyHIJOATZY286Ow9KuLPRle9jXuGGdPzLJ3DrkTxOcWFfJzJt4cz35p5CL9xVrpmCZaVijc/VL59Gf10M5dEYawuYPG16szDEquftEVgetsMQsSyHDwOaJqs9sZcU3dIl2YGLPYLYylwJsS2BwfPO/GNn/oYIC5bWz8GqnGj488/n39y7kTGGsHJDXDvfEktoi0WG50PewFYSug75fMteGkvEHudv1ZE3GN1M1vWTQ8szR98+rkQXXjEoHfwezyExQjhQTKcQCF+Bx0AM3BDTKgQcTYbQnDgGw+7dRfxwUkjBZBromDjoG9Rcw1zEOnINc1RMxQ1W9JHBrU5v+YY0B1jMnu8H6b7Djw0WhbPZk//c0jsHYoRFyR5mFspNz3eo89e1V9RRwkjM42U0tAeKJtCte3HDiqBjlrnhO/N8aj9d4dCafjiOmeTG2VkrEfss80GEZJiq3ca3zNafNr/dO9fZiFKLeOFi85PCX76xI/4Q5367s0ibOfTqWJ6rlwtVnqiY7xb5Urfy48DNec/Ghr4YywrXAP6+IWy5hoR0x/fw+XX5uz0ND2XQF5hXp8Rdrv/9z3/lV5Poj1+KgtI/F9UDq5jHMfyk728Th1Hv7zn0GLISh4qXnMBgsxxC8++dhTcEtpQNQ1Yvr8BhdOEfzs5d5tp8RJVcyfOPEEbEVq4iXRH3AcKQ4ThWUUVi+NxBWOE+HM8QO2aZNi0I/+a4zgdvjGYLWdPE4QoWimUuH/z0uEIEBfcoyIJTVgF96qU8gUCVUElXJiuuU6SKMCbAuvTfj6tyn5o5ngqOJ1Y4ETs7FjsA28x1rBm/Onh+VwYC/Kbj1qISc/mZKXyLSnhr50swd5IgqAbVaFFSdAZ9mPFdZaAyXpaUnlM4Y60iokFBUu7asSBCqv5oIuLx8iRKVRVxsxbt91PZs47Dhj+oivT8WJiUn9Cv7Jl8pDApr/O0MYUTxjNQsiaKDG87FOJGy/PMHMhQm0BhaN/wLS7DezDmt15epEtBQVxy46yoJLKfYW5osJh5WbTD1RM9HthPefyKY24f9eA8lag4Om8123sHzGQWPe3aYhywAKOzL97T/D+QSVsA/u1s0hh+KWKPW/qhAmcNslxv+D15BQU6PlS4OY+0ThpuG0YzHswKITcimItYXghn8xAeQfiUcybE8Vd6NmhQfWamQTVrggaB2tPzZ+82t9TF4AImDX0zXhaVXoe3HNdiYxaHnaiM4tkaVNtw2AgxkYKYV4ltTbhU/Jdo/WZnMdOiexqGqUhBxDTZox94sDSyPVtmY3rHor4dlBReAkGcOzpiVDpecRImzjapOL+mWMph5NYTo08JVWHeOcaqlEwUhmju7NHo7LDErFdTmgLZU9YfVKMZFgJUCmeVSWRd+AoXOiMuHGMW+g5OM4uZuKpfhJA3I7pyE1ZvQ3QprXY/m5NIIbr6SqvRanwHoqvW76q4W5jowj3+vIbo6mD+FCe6auLzvYkuuc6fYkRXT+ZPQaJr2OVPbqKryfnsRlGiy+f/ixJdL1ovneh6eaJTiC6txp+iRNfLs1QSXSXRlaR0plfyaBK9Z6tIuuO6j38SmsmOrcF51sRDK9MTRwTRrH8ZmLgK47tCfkG4cjbEtM9Lmu1702z+ZQi/m7+ZzjVuQ34ZQgQn8MVxVzGn2Ra7URxN1Cm4pmpE9BtcTajb5FTVElyHLllJCZaUYEkJlpRgSQmWlGBJCZaUYEkJ/lcoQXCTN9m4Ez/tbRx+S31espElG/nu2cjMK+DXk5GRW+xcbGRE/h3TkZE+/b/ykYxuSzqypCPfIx0Z+lTJR0ZZx1jgfImOzFhyefjI7H8a87slJJ++m/deSceu+BQkHdtd/pSkY0k6lqTjeyUdfypZx5J1LFnHknUsWceSdXynPOH/gNIrCbgfnoAr2bOSPSvZs5I9K9mzkj37/t/lK0qflV/mK7/M98bs2ekF8EOTZy8jnnNnzzG/V+osmPhi3FkA+qG+yxdZ2D/GV/kKUGcR0e/AnSXLAAr6Tv7Hz/8BUEsDBBQAAgAIALxVaUaKmlIXtiUAAIUyAAAXAAAAdW5pdmVyc2FsL3VuaXZlcnNhbC5wbmfte2lUU9fbb7RaxblYVERA64AyKihhRrStZVaZZ/lDiAwBwhTCFESLbWVQEQIECGiBQpiRAEkgKpUAIYQKYTCESMMckgAhhEBC3lBp17vW/XLf++Gude/qh6ycs5+9n+H3/Pbezz45+fm23a2D+07uAwAABy1/+PYuAPAFDgDY6bb3S1nL41eWAtnXjsi7t24AavpOzcludoEtbC0AgPrM/WLf3bJ7ufAf3CIBAOXHW58dmVNLIABA96TltxaOsd4chseTkDm3PYsJZQnJCclvxlI9Y6e+1CGMPEvuOfHTkZ2d+/P2Kg5+dcUi9w407Y7Jo12v7hd4fvsN6tMD/8xd3yvfLDjxTbd/xEUJbFWvvXG6mmsUAzNlC99kVkabOVZzBbUwWiUs5Jjgoar4Hr+Nl8jrgRE3vGQ+tSDV8UnSDSZTPHvLPO55EBAFfBgat69ZJvJ8OeyDSOR3qG4uqjPbFaOYsaz0uS6ZIFxOPmbgp3iFqIFeYyU5WYO2ZY1j+z5c44Mt4c/jz4JzwV/ILj/Jy+FgF4czieJl8oCvp34tRNWbLBnxAbxJPD07XuJpvCmiIpKM0sjTTZyO4FbVjf2AlsMZh3CiSTO1a1NsH+l6lMk4t0DtUS1huYcWfFTZJytkwIweTdeymUmANDLyhCGo+VjPVaJlm0tAx6Fn0SMB+pvadm0ZeKOZ4FYISsU0LqqexCndxYCq+rxb3wnYMDSaTVrwU6UTNhi8cZPYxU89+HFBDcWYKeqjbIwL2+fWxMTIoiPta38+QR33jp2YXzqKXvt9GojgA4GIZTVEhEIymMXMkW7ypOMJS098Cg7RSUwJg+mVd1BJwjeX8mmrYPPeVDTZ0IfeC6NfyfG73JEjCXvOMpD5dwdxOCixkzu6hjcQGHHnC2pBEoln6seFcq8c+PEN1oWZMZ9Re9W1N3tqxh1eeWXy7BHrAy47gFRSYgE8jbUDgOSds4DBG7KznhUQGN+xyecNYf3KQsTOgBSe9sRiQYNd+d5C/JeMRxtG9W22M4dwhu0REWZf/rpAXy8OPIU43shac7RT+KavNWNYNpCyKeq6ZbacsykbsXGiv6+VKB/RGNYplJDMN5cwkjoyMxtK5OIydySTo3KKlXhwavz4Ajrr5wLHF0uPzqldoplTMQi7j3qSCNcy5XIq38iy1w+nl6QVTxezH136oOusZif63Zwxh4Z2Hq10wFOKlQIZVYnCVmoiVx1QZvzgCj3vdi63axGKO5kjyeov2FRwt97d8/okmJB/IbNJ9Sh2AFewOWfH5hpkBkH7CC+nnyW9ujIb4PVq+o5W5xwSBMrLcxnCYw0bMlgm9nNjFkAe9ZQfq717A++Oz2ENbRDGjzYdnm8zUyHBqz8QvakQUs9CLCrvx3oICebfytINNs9gj0wZUFb9Jfwd71vSoPhmDmZBukBfIZuRY5vs/3OAqrzqMp3HKayOx2qRbhaB8ew2D4YgiZpUw7qw8XJIj8p35bV9dIFX+V3oFIJSCyPNdwJIhpb9FHNpweUXBa6Tj17aHYn4z7OslJPeHRENz3zJm3kXqCTRUN2Sf3OOj9oluI21yzoov+rWJNxuRVdTTRdeJAKJFHOm/AkFr39FpJYjpoFFyeiPkD2MR50hHgep59vknijqlNTt9MXxTXYAJy77XqEOmA84Pe01yAOv3+okm/XywejE1aAieBEoAGfjwO/ip6ECgwi9QH5vXZXLQXLDQNjVLxm9tUOmrABcb20qjb+PMlcjyKVsfB16dta5rnoTjgD7uNT1bv6WlBdg4rxswhMQeHomjGeS59D5xOek0frnvmSWliQgwALIL1Bmus2k+ZDJfrtz3Ul2pECIw5A53fHtJbojeQxbqxsy1gz3Uv8dRDChms03EBvQDdxGXzdvzhMo0wlW5nVICT38+hp6nfhM4k0mcF0BAC46K+kWMNPQskvueuFPtJ+DC/2/Kzw1bBmyns63gRXGvjBy2yIe+9tzmSw5zxwHtYxn0ZawG8ITBL1MTR22J9vIDqYtY74c6tUKZmjERJWogQp3LQHK7zu7cWbAebZ6aWDZXRKcf8UAvHktFKcnjfPuaBDbOAyAvfPA04Uif9G1zFJQP2XlWsgYFuo6bZoBG9DNgCpZAOnPj/LmXXhzRjG6JjzRySK/V6lTpuglfsJCn7hTMB5T5T+yHEsv69RhGeUsrdWwWv3HQm4dpMaU+jxmvcZeojYyBPmTcA4fsqFOJfnCOR+IZZjhGvJmD1aLqQQas2/iBY20EDt9Wfx8fQZL94MXaSSatBMQLi0Qf5gCkb8tvDg56evoq5ZpCO+Su7kOxk11fz8YkUMm808CM/OwqRBjue5YuRH4KZCr3W9HBxv75HoUvu6bGLOAHYi2Jk8oPLoVaEupw31t6Hvt7VVGnj6DHNhA1NWkBo/P9YnZ8IPW/VVK36Wrzzo/LVR8DM6HenwwVXJm385hw62av4riE9w5y0UUv1TahhkdeazcCDtvQK4bhTqS5kassrkQkpUKbLRzCmpQg6gQuNW4DEZ0+nplDEBRy3Gg+GWjIX2f5trlhLFmgVHmfNNCHTGiKoAB7lhGqPEGTKgxmWR7GKcWOrJGWGVFIMrxqaVSrN8OQAuib1mZIear2tfN7/p18tdzakcMoRVH07t+jp3ODsxRu2poiQFNwQX2sMKQSWiBj918J+DFVECem53dBQwiByny/1j/Y1CB0HCsvBjVb4QdCXBdtVYh5TB3ddmgLrsjFZFpyKWzLEdpFDUltLP2speuNGHkypejedC1iK3wcyCnPF43JLLiij5AdjMIPpEmg0vPfaP/UwQhxyeK+ytSafUvZvxgndV12Zv0jGwTH5Uw+qAuOZoEg1ANNFkBhk0Z8PEpg2pIJTfEZRWxGRCQN8zBmKgKIWVKTGaeGe+B9oYGCYqFGvJCIlfvtNk3QlirZfjV4bUiZfRwko2wJeyDV0eN8TFA8saMpmzlv/E8C1tQUGqsts8Q+tsbB9Z3dufUYyf9z/q2lnX/bFPWzc8vWx/+uTv2T/k8M34VVM+LcnaAZnmvs3sd5Dqk1TFgTr+GDS38mLgPJ1cgMB1esb/YW/q74c82P1Rbvzh6WqMgQLyAWaklZ+gl4djRaVEu/ZRF3O+G1MaCXh3WoJE/4UpXX1oHkv6cO1q3Qi7tmcvQ1GB7DRRuoRNya7xR4ZBelV1vZIPPg0vLhFStTHq9MWvatZvdyHHtjiWzICj36fv0pUJQBhkD6bralNFEUZZRhIhcQIX4aEXS23vqTGoTn0MbaoOYU9eqWI2yyaHvj19u79J9uUkcNBjFxoUFENJ8NgxY36Wm85hxmc7SfBdcsCtnY7QeABgzv7WHIe6ozfoRJC04IltRvdmTZ9X2yDlc8xZkLk1qDPiPndS3y8pC1iO01DKjd7pitYBsF/4J+6t6mfPowAaVawuDffAbuZC2UBk1B97lczKvAIbMMna9DxJR/N4FCuw1wtbB7ax2O+EJd9LTfN88fX7Xz/4U41rWctOp9L9wgXQEJbI8zwD7RB8D6A2btEJWySpMNmcM6V6k221SPU1JYyhrXQuvJ53vY2H9Slf50Z2BPS2hd9iqcG/J0XPzAqXhK+QaqLbIQLm5YjDYdWMVl5jtF3AKJqbn+l7zRkoURjcJOkEenZw02X5Qe9uDnUVaqDXJ2EKjzFgS7C1wd4SVYSQGq3tka+mrh9qPjYVyZ2CkYPrj4Qjz1eOAcNW9OFiXnK+PN92MkLNRT5Rx63p/2027vRvLH1cnmsYyJbsBY3tSuMpxEsEwU5xxoi0WsrHoziVt7gRwv7A4DgAkO+/aqhvdv4raAQDc/65fVtgWK/x3AZwkFVOlIe3iKR1ZEXh9f4q2rLV6r6xUBrz+ZnYnAND/S/F+mUDjf1vQ3+NCXKdREJsziND2pfSwkIia/Z5lw97xnHnXzY/D7fqmQ7Vnt/p9f6PmbqWPZIMo3VjJZX4v8604PSyR7WFv9yT7buH8HvO1t3+3Hyx1ZMaJppDlJEmazOp1JT/TuJX7/EEHe1tQ7t35pMGFE+kzaMRm9wlzbVl0yU4nMSnch3sO69ubS1Y8TJLEa92uVhX4mqkl0eLEza34e1wVopBqZKuKDS96htfnMdb9TvO61jJ7yW9dU2ruIt22QjvQKR+VjeuVlwF47/IQprY9LvplQVZA6eDUINbPRdb5XvaLu4nW/+9fyBAW0FyAVFPh2PRcOTpp4LG5eILCImWi00pwSBnqb9QrvAWcMEQ8f5SatKo+aCYYdPAAnaIRt5jkbCn47fUHM36vHkrYLmwbuId/sST/ixNvCzfX89Gt2cXrFfaJQfzFiY7A3LZua522FX+7ymA5GW2qnuMIVtdt2RxNAvcsc9ip7bM/gyDHUE2BmE8NUzGJvXyw+nGEKOJvdUQNYLoVma35a9EN7UTn7QAGJZgxV3Xz/a/Z6aUZz479h9b82TFGZiV6t9FK513SCYSL8I9Xt1yQlhiV8zIK1lnNh2q8jUDLxI81iUEEGyPie5SvKLQOkJC3LV/VeHCFmW4qSC8Nfd5vFHzFrqvGCrMcsXZ3+tn1AkCB8fVMrXfzSdmf4aFjHr2LHHcNulBytQTHrSmIzk1HJntE32c3ABKkVp+dhGtUN7fWD0Kw4xd+KxPEePQX7B71LPPMDkR2ZJ4BML0+I2KUSEsvlVcBv+V5NhDqQTEe52OpZbW8T6HBAtOmR9KqyJ3hQ8bML5zLtf6i7t1yzGvHsmsr+mGa2XW5n3DU9JcNRY3w8+HOjFXh41t+ALtZ58fbOWSpVzeLDi0sXLCfeWH9IFPuQaPA9k3Vx6H5+OMNNdows6rPqCk7y+WVb2qzbeW/JSlZKzvQuTWeE3APDM/LcsRpY1uXRH3Hor5HWBiufrAku87EwzvHKRqJ1KG2pMGln1PVFH8+ZHxIGMbuvFt+v43hTHf/NTgv0LToIFGDBfuJFvoZ5iChkbC0J9CCIZRlydH9BzD7WTKqJ643lalgAftHUyF7JiWjrX7wyjW8CVyUOLJrXLxinxIwJNDXYaiIRCWSbR5wo3uK43u2nSaQYSl6djvjdn+KRJS7cHy25jTm15haP0TEjCcwx6gM61VkMv4iiGlFDm73kaX08B67r5L1DjchPmfiY9shSV+QtsBUKGNVhZt19A3RJQ16EaDAeSHh3lMQN9KvNq12VedzGjactP8o3F1f+qiFTpD52cQBRg9Ix5x2GFQTA78bj4G3KN1Rdv7swSoGUlI3NpVeeqj6EcWNPe/1+mWAVw77q+avcMY52+gGH9vHV/5g/RduSUZz2OZL1fhGQThpqmObTJtNWl+Pl6NsOB70ndMQH90C3mLf0M1/TNTu+uh2ggyL0GkNgN1q5+CV1VyZAqMo9c/OPnbi/ko44F/e7rAEGcYODdIJIbExeuowTzPC3xSg35g4z7w6d4pYgQ+juGczoKLF7RnoCsEbh3NxCd1NnJmshrbmO40gPGt5YnvWLH48tk9HxCXTk8zm9N+VGWuj27dVeovaxtwu41esIbz5Mkf6arnR38Zc6EkOwufBMTd/M4BZN/23IS4iyxKQwRNrwpg+s4MRk1VtINSnaO+GkaZY2zBAo1W5jgkh598EJILpV4xg/YUS/yxjbVWXzzhk1Lpdf0LHOSydyU4uOmK4YcbthYi/Xwxp5bYkeG7Pt3bust37DefQtdec0D+Gu89TZqogWqz/3gErKQt1j+PdPP/tNP73RiUw49xAgfFkmfx9MNmFtL0ADAxieS1mW9vNiWYPOWbgnfEYN4Hth3nUEJO+Baz9tjJbSPAzG+t5iHNK9A3hmepmuZzANlMhdS8lKEYYJOu3HXphTQAwBpeOMqBRd3Li/CruDOm8XatxL8IEEBnsDDJpexYO0BaW6QbDthWH2uodz7nKCAGiuBfzWBSCdvXfirAMQwPfFUcnGeN/FegPnEtjvi/tBtJCEmU5XdvO6cd8rxQlUir5dWgoSmgbEbiMVbKeej61qwd/gChDov3vblanC3/E3mwPi+tNL41onqqybifiq9jcroLLhaCAxDANAHXVzR1NW9omw+vsI4b7y/BfNstWiTPm+19MTTdMQyauVuPk6hsDwyL6ACYboZE55Rnbc6i8FuK7jOMVBIyUnFnBMQm2p01XjNvwP5ymiI/2NR5sPDaJCoqxXD2j9Wmes21hJds6A/lWKwdYarXXtthYttQPS6YhlHh9TmspCD4MKBBEkab42zniD2IX8xeRgLgu6s7zR8poMKbMRpfNiM1sb8PRG1Tau/jCKwCw6X/o5z8ONyVhGNuLCly9JOLYp0PPwmNrjvU9mvZc9ZyIj1Fc8rpdfumz3zMVns+N94fjrZ4Ev5vBWmdRvdxCm3aW717V93gw0IOxc/hMxj6Xx55FBdZZzQzX+XbHneHuuRiFtafG3/qo8Z3+UYWBAN3drW7bhJtMZrwXVlQqGFhce2Ba/QYfIr3IYjppxJC2czFutUg/NhthuXjyhhfjAMb9wdFkcPWbOSIvHTso2EZHnF2MTHaRX3+BS/88SlZM/d+/iM7/q7xASxbAQKq5VJxtIl1tJkr876N7YmTF3KwlEsfbdnjNai1+vqL8r+INZSGc6HiMAhfBp7tPJFZi73h9vz2Haj4EoZ5ufLDWMZ3js6z2h62r7YKpWwgb/l4TnKpbG+PEa0tOn2ynIphbRYkLq1NWE46fyllcG4ukQszEE4eJhpr86iW+K9Ki3FjrPSshyFUlWOWal1dAQXg+dOCDZ4dGXUASeWjG/THI63hUo9gGqI0QA07TXemO7DtsoaykmafMfUO+Q/pncy3RKeGUWQFscqtu5592mdClki6juL2NKeFFLi1VT3OPFPaYyJ92UCwvKpdX0bgc4FpW/cntra7TGULQqKnzdLPWbICXLmFIiwXCO7iFFg0vByc2VIWAc1z4lKQfYM1Di/iLnzlCop240Oz0bkz3gNqiU3/vit+ToJ3MExdI3CtVZbq8fVlOcr/MEQ/gWHEBBe5J6vzcH2dAIBUWLj1b5ORqT9Nt0M6baRln1fWGtRKimK99aJRt8Fusbit9wXINrLCJ7TUg9+vbNR/IhLdX49/50gzQmhoPrlWXtD5qdXd1yEtqPcSKA8e+A+3uD7L1HorwIp2ccXFio+Y6BXa0OuhGZQAb8/fGSHJJmdI84XyxCmA01PAd7EAc+RMwBpxfD7pKPRrk4Pa9OxSjW/XuP2U+X5Ku5AZI9BK1j9eIKEGtNX5awg7ZAMLXhixaXRV/5GXhh5fx+duUSnD6yea+htyTVs9W7Snbn6ouI5MUnZFs7Q6/ojC2nUGVaChBfSyDGVzt+6xnZXg3wzEVbEo63VaVlsU50Xzt7pwPWz+mXNeu2qcI7Lqbsa+tiSu6d5rl3awS1Pw3aa3u2xpY33uyi7EvoeJR86P2k95ngNkzfsFgmYW+1wryjQSomWL5UIk77KhNo4qifgbK/UtmWtZcDab37IBWaUNBCAzCOhHnkIdIR88olt+IuMFpkep6Km/XIdqYzvDY+XyvGwmVPUaZbK/qFr8jzuXboCGdZvbi5ApbXxtqVc7s+yOwhCJm6y68Xh2aGplP2E5Xg7rFymB1sUIUVVI48oixD9eOiDf+LLOqaN/uxNXQet3qRvNycY+xvzNa5ECxVt7eGrntEV/8tg/XesaRATfoZL62je1VfhLsyn1q4t2ZwKhDVSZ9ALuxCl++4tYV9OAyYFY1aEOrdFYFXuOzizAPudroctYoj1SGTwpSY0KUv/Avw6AP9CTohjb9GjBSA7tdM3WhSltDAs4+Uugbza/UBA64tNTwWJV4rX9UvFIIOXoISYxGcfelyeX47bVrqcr5hOt2cOrE3C7IGYLibByqaxUi9Di6sxd+Dw3Oo6wEcpSDCXecd0/sG58P3Z7xDKd3n0b24apWqOe75J4+gx511Rh0tg6r3Bm8Dhpbmomfl2c96tsng2rAyzdKMUovcTqLXH40lu/6FofDTOnnlOifSVQco3G2qy88ZteHR31u55Mv+Ds/CdrN2MUMmqLwryxciA0oOBl2oF/BWaO4L0imx3uoJCUmulwXnYZOckO+tgGPtPTWO7kxbLcPN3grzLzmXucuGUE/uVrAFM9pXFS7H+BNq8yHqy04g3BpSiyTTvcvGSDZZVZ0d0NOdZPbTNAlOxABYuHNsPtHS/CCLHybC5e1b/rvXND9KcNCN5MlDNd4MVTaGR0Y6UgEUaaJB94rRB2tGnhu7IwFKUYh+Y7NHtuJrpH3JjkPO97gYvHndXSc7H6rguqFHCAppPFz6/InFInuccgd+k0HSt2QV3oz3hqx6z2FBzDHphw7u00GGdtbJ776Uce+QrlUOZTc40BlLYXQAXlUeN6iG/MPL+zIkBCml5lf027ukT3TeLntAC46MKppPAB+jeq4PgyL4rcUgIdA2FPR8f+cvHbUv/NzvzkQhLuKfX6h/4JrGShmAV3pe2eHQVPBLS2wG32dZkKyfoVpUKGnplt4/gMo3erpQiw8LIW3HN85v7q9PzOGRyrppRHdgoX4N/Mx/wfn384eHmYaeAdMLK98gSM2cUYUtpaA0vqI5+JBB3uvwssapdrlWGX8X3hezSnGDIK2mAJ4WL/Lq1S7cavQOpF2flY9+q+j45t7VUZuSYuf3v51ln5CylQ1V7S+FD3cZGKmapZwUdbjuiImhWuTeqmUe4uS8ccRmbFP0oul65/ZlzhjzIRHWFW9mHeWrmVKDUy54C0DH9c+DrevTr5wvUSr2Hq2YpMpgmy1u4vmXYg40VBze1M3XDtctLxjaMGVmPE/fHLzr+Bfwb+CfwX/Cv4V/Cv4V/D/gYAXy0oH6te2rZ7cEi1mqG4uPkbxkoR42W1/yv9Aa0R4v2QaSGwVlSPWyykzZsJWCloqQjP3uyGrHIYg2D4A4I2RmIQQk6atfdY/XAWOuei0rXxwKhINIyTDc/peagOM5gTsk8ip5ocpXDVzUTeFKhVTmcHwrN4hZQBgVqNkTn65xzaJM5wEKQfk3hZbE1esB+Cev/iI3/sQ9s02cowHxy2AFfHYCOEdM+VcSMcVFdO4qxziyp9PdOw2BphkHSJBJJ4xN1eOscO3Aw9DKzUMlivmz6BvTx8d1UToUxP9VfKGQxQBb6bIhmQ9qoke5UvkRV8YtvA8HfXUALUq37b4bv8Ax+T3cQvhczMtg6mMXzITF/xQew6r2DxOl4/Q5TZI8UwJVyOPtPUeVuOXWU3rXbfMGrZeNooEievOUBuZrC9U1954lF2Cm+p6pQsFtQhJJUJl6+GLl4C8iPJuJqw2FsdnRGv85WCG/bf8w/eR9hf17DbfUKehaQ5SCADAfWx3ptlz+Ien3/80ehWpOVPUCGEMj1vAsLpCmi06eUG95Jsd5yaikJev7DeaU7lpc8P+3YDBIZJopdw8sckHY/z2cq2XuytpWKu2Q/OnoTV40aKbqrN/UR6sSGfmmp5SUk00XdjWWvs6pS+j2mFkas3kVpfWKHZUd0cyefDKyvtol4oividHu/DPHk8L2J5AW8wizjp3BHTKQrjSYE96mju8wFKVrjl1Vd07oVi+muiNOWB9z7M9VC4TbtN1agNMYLtHg2ulrUMQpnC6vS9xNyka+RV4JCTfoRtLydkP8CwKRS5mLNNqR/VvDRfH/3JKbZbrO3wZ6pBsa9B9vpd2gxQ42eSW2n1HgG7LaEziJchOAsuuOWRFrYfBhsO47FGD8svGNXZzOHu2bog+5dJnnZHeu2OGh0ZeKg3vFnvtxcWPnLc5N/traai+pvqk9/A3Xb59CheEcrjA1sI27Ix7s67SzNcBJNoljlIUQipEIPhrS6xmS+lUCz5X6zigRdNLx007+CAusMR8+sLLFK5KjNxReordJD679YBzl2lmgks0odsBxy+5ub71SoewgWbKzKbsOeIH81Ip2Jyr8R1OvF3PkUBrojWC5XBoUS9Yn7y+jCSKsUsx1zy0AeGGEa/KapCayKYvGV2U9wH0ticeh3HEJSXi0uTKCin76PDJnJy8+s65Q9DjFjD64q5Xr9+Vvgfy5R4IX6ufm36+eCJs7WoqLS1Lgp6BH6xEdFZsypXQPuSfdqfqbWKHDcgfY0bXW4eq/UcS9+JYS54RvTMj3quZfg+5RAmdqCygQrCegE8RUQTy8of8h6H+SmB60lEL2GE5lcD6woNP2Cl27yxTumZxcGjuow8JxbdV1R2luyjz5lyhCbXOhMpG5XxI0xtPrkwJXAfH/kgtRWl7mJNw2ahx1ON8ZRc9txhlIk1nx8orVcms20MurJ1fiAFpkui0kFbAG5DB1UkJhSmm0FotJ8e+idB26ED6ZFdCOyMzoCqvbFBQvsnM9WtJ4iVV6ZKTFOqGNwD1V0OUhs/Qs5OaEochHn285QT4d164AWLfRoAuE5qf6Nl8GPtV1IPqAJLTZKZfxlSXatuuvsqT5Zv9NJZBouHV2bLzwLukR4zRiB3JG2ExRXWYnlPwqhlDdJehdWrmjJKi98ypCgj/oqHOL4PHiWvvgaTMrZ/re0bCjpcfwDVB3IbnkRw72irYNWispismnf/bKWCMy/0MI/Mqrl9K6M4YbpUpfQ99L+6NcyNLff7wxypdE8Sk+qchVoQK9Id+ilqqyO84KfWzfV4u+npV7x1Gtr36TzS43W5iV53jj21TJt8b3rJML9GfuVRx8924YUqoulbvnAvdhx7PwGaHeCQaPCW5JTNBZhuxEz8eL9u4p2RxfCQoxvO9rQWQFJEhWIIaZo4AZ7U7Qn5kdPGhI9oB5N0AbjPSOy5wHZHoQgY4v33d5xJgASy57DRRN/0M+n202fPD0w7R3LsWoqeHp6lfRWn8FpDYOF5hElCAwmp9MHXGBbu6cWccRma0e1O47zRqCRGCRNIfISauD0ehCjCFKPDyLZi4A5/5V1Scft50jgzVNNzvMfBAboNuaGHkoEmO04NabZ+aY2OQ6iK8wa1+ye9qZlBB7nVvUdWQpAyioTDNN1jVuYYerbvp1ayTs4uh1r6cXRuSJHBBRPMHzCUDKCFRKglbajTfaAwb/3rvkL8s4sR9OGvRr1HD9tbgv2L0QwCbdW+pnLWodg961Rcpf5dvSh/U7aWZRBTpnTRPsG+hOIEV1EmgBdYpCyA1WKmyyZBtvkoMpUcQc9aTT2c2KoXQEnIkmc/QWfmcx4oWQmnCxH6fEfEYVTLm1E9Rgl5ii0sOJ97nvz2cFG5kGnXNuObPsmKU/ZXIscncGtKUyZ+DFsAdQESI3wG8qKPAD34K+Bl8z3acGN2eidrpWjgzeeoCQyGGhLLmyP8ZhDsJY+K1kJG7GVeqyoLiYaPYk+XTSC6Epbmhqs4kF3EeQpxVowaeo6DIiZgLFsLWmSJU3x4jdxWH8yRoBuME79vck6TuK16ZrJUpme0HMfCHlV2lN1jMfN2txUWqPFAZ7wDALDq/1Zk5rrAXCXxVyS+523FWVKI+o0ZD+Mzsw/nBKrHCMgiGpzEMGqV9Qwipbw805wWjh8ZcE/spoG6q2cYC/QZHv/W1SJjEE+pLl3Wk70xX8MQNfFiqklmcwLuwjQeTQREwf9izcn0KfWNoQv9hqGZHqMTvpHToxRYpyE8jJVPSVa+xr99E9D2t/HRcUEhfL+LoNjtqUeHzJpP95BxWgQWwwbYC1O/lvO6iEV7WbejSSfXDDSBCmrb8Oasa0ouVGmEO4UZ9iYv7iYs5pzeMiXxjlIwa5gxZXSB+T1OKOHWMuKxBbBB1o8XdFHNxh3n44al7iLXFMw9H4xEujawg1Cm66Asgmyh+5dP3VZQsTU6yymbluXWuRkh0TE9x/M9JG82IeBwH2CooRgH97BLIuesYQXnagPJWonmTm7Lglz1SQuxSSZ9WhLINA7X1ro0WS/y7vfh3pyMqJFbSkShm6Oo4k7bQgutbQNuuT22tt7IEa9aaWVTLR+0oRvshgmblqwxnp02WUUzxdBQ9LIJtIdRnfB11tAEJLM7/sfzRR2gBer0C/VH8h6rkjyhPbk7xRkyjcLNma6cqPDs7ffjPhmvA87M7r9sHLnlsZvL8KRZCHIT4c7HGLPab2XbGQhsRMwqNtprZizOsIWnc7IkV/JD3134WuITychp67/4wFAvBUvDu0f0U5RdIpLaUw9zk0N8NqIrfqhJABZ44sQtC4BKmlIlX29YXKR1o4XLhivqoaccGSOPUTgByZqvAW5Em7gk+gNvYfNHfW/mQi0XdkUz5bE45fZKwiZtsylaB13yAasJIm9+U38Zmvw7hsinWzhdpfk8RrM+55E8PIO8CaA8YUj24H04+DDVryYXwzFYP4WZMlkyavOz80UnrcxjySdLleGVznSiiZEJ1c4KW/tNavY9U4INu58Gi+6wfxIi+iJmdIgO79afs0htBMv8wLGF0LV7RgZSzcDPJ6n4ArzjeEn3SUzh3S/TueHs4bV7gQRR4DNwztmLztl6ymksoxux6l3D/BUbR7ow0OcZQ37qTcrURrvwN/ZtJGdhyP1JN+L1XlTxfFuB7sY1RG0nLl2pb6MaznecJ8NVRS9HgJ3DSNFh/a85c/XRhl9qBmQB9mYfSa4V7AIBwofym/BGw4sTzSauPbPdIa/do40eMBFAUNvGx0cXZ75Ma1avxwj/Mqr+b0vAR9TgFczaY0k3KY7OVEmCpz43wdrwx6hAA0ILgRnq3Wp78M0au9bwLhjIdeelQdxjQ0GA2Jts6zydh6T1QMoqWjE5nu3jnZcjK9zeSs/9rLU/w4yOuKcmuAMhZ9dmtf1KgD+0CAJKtl7f+ZUGyAArW2bX2t3ZuNS1tbd/Sh6FGzxPAZ2UtbxJzOuljD9UFAf3VEYp6Wzom04HjLUEECRSiL90Pemr/0KzY0nJLu+V3dt/W3LiX8l9QSwMEFAACAAgAvFVpRteZEilfAAAAagAAABsAAAB1bml2ZXJzYWwvdW5pdmVyc2FsLnBuZy54bWwtjFsKgCAQAP+D7iB7gE1NrYXMyyQp9MKkx+2LaP5mPqZz1zyxw6c9rosFgRxcXxbdlvwR/cmutwmU/APYbaEmFPrXMw45WDCNQJJaGd0CCz6OIVvQvEZSihMpqN7lA1BLAQIAABQAAgAIALtVaUbO8+LqUwQAAA0QAAAdAAAAAAAAAAEAAAAAAAAAAAB1bml2ZXJzYWwvY29tbW9uX21lc3NhZ2VzLmxuZ1BLAQIAABQAAgAIALtVaUYl32KDvQQAAMsWAAAnAAAAAAAAAAEAAAAAAI4EAAB1bml2ZXJzYWwvZmxhc2hfcHVibGlzaGluZ19zZXR0aW5ncy54bWxQSwECAAAUAAIACAC7VWlGSEisH7ECAABRCgAAIQAAAAAAAAABAAAAAACQCQAAdW5pdmVyc2FsL2ZsYXNoX3NraW5fc2V0dGluZ3MueG1sUEsBAgAAFAACAAgAu1VpRkFYdiORBAAA3BUAACYAAAAAAAAAAQAAAAAAgAwAAHVuaXZlcnNhbC9odG1sX3B1Ymxpc2hpbmdfc2V0dGluZ3MueG1sUEsBAgAAFAACAAgAu1VpRpJGsJmpAQAAQwYAAB8AAAAAAAAAAQAAAAAAVREAAHVuaXZlcnNhbC9odG1sX3NraW5fc2V0dGluZ3MuanNQSwECAAAUAAIACAC7VWlGGtrqO6oAAAAfAQAAGgAAAAAAAAABAAAAAAA7EwAAdW5pdmVyc2FsL2kxOG5fcHJlc2V0cy54bWxQSwECAAAUAAIACAC7VWlG9YvaeWYAAABoAAAAHAAAAAAAAAABAAAAAAAdFAAAdW5pdmVyc2FsL2xvY2FsX3NldHRpbmdzLnhtbFBLAQIAABQAAgAIADMDgUTOggk37AIAAIgIAAAUAAAAAAAAAAEAAAAAAL0UAAB1bml2ZXJzYWwvcGxheWVyLnhtbFBLAQIAABQAAgAIALtVaUaYCckyjgoAABRaAAApAAAAAAAAAAEAAAAAANsXAAB1bml2ZXJzYWwvc2tpbl9jdXN0b21pemF0aW9uX3NldHRpbmdzLnhtbFBLAQIAABQAAgAIALxVaUaKmlIXtiUAAIUyAAAXAAAAAAAAAAAAAAAAALAiAAB1bml2ZXJzYWwvdW5pdmVyc2FsLnBuZ1BLAQIAABQAAgAIALxVaUbXmRIpXwAAAGoAAAAbAAAAAAAAAAEAAAAAAJtIAAB1bml2ZXJzYWwvdW5pdmVyc2FsLnBuZy54bWxQSwUGAAAAAAsACwBJAwAAM0kAAAAA"/>
  <p:tag name="ISPRING_RESOURCE_PATHS_HASH_PRESENTER" val="d499a01cee5121d1c3e3d0e5cb796d86b74af31"/>
  <p:tag name="ISPRING_PLAYERS_CUSTOMIZATION_2" val="UEsDBBQAAgAIAMRNaVJcrbH4oQMAAO8MAAAYAAAAbm9uZS9jb21tb25fbWVzc2FnZXMubG5nrVddc5s6EH3vTP+Dhpm+3aa9b/fBIYNBydUYIwo4TvqiUUBxNAXkInDq++vvSjiu3TaDP/LCGMnaPbvn7K4YXf2oSrQSjZaqvnT+vvjsIFHnqpD14tKZZdcf/3GQbnld8FLV4tKplYOu3PfvRiWvFx1fCPj9/h1Co0poDa/aNW8/35EsLp14zDzfx2lKxiFm3iwglEVekngZoRELvTEOHdfrCqlQzZuGtwBm9GljYdhgHHr3OGGpj8GoMU0zls7imCYZDhw3exJIy6orrV0kNapVi3S3XKqmFQWSNWrhLzzPwYN8kKVs16hShTgCQjohEQP3Nr7NMglJds+mNMCOi2v+UAKMvBGiRo3ghWjO8RHRZOqFG+OB1OdbvyUB/gMrt7IQp7Ey9zIMIJNJD9xPMCwEbE6yfx3XB5Am98+yfUIyXTagNyRWvOx6kjaKHHI39vwJyyjz4piNZ1n2E/eY59+GTvs0yhIastiLcMgifJc5rnkedy5O8K3jmufguVmS4Ai0GUKuGUmtUH06jUNshXqvOvTEVwK1Cq2keLayFHUrG+C2BCLMRq5goe4GqQ3o1IO0JzjNEuIbSh03VU2z/qtXe9c+qQbcaVT08imsT8OD2V82QoPrng1lKgTqplAVl/XFkGuIEcox9tJ0TpPAiL8FPXK05Fo/q6bYi2/X0ZBhEvkUUuhnO8ZNdW8NA0YJ3atpRN4OGwOUns3MhpE5iQI6Z5kVgiGj6nQLCa+WpWiFRStNKDy3WXkQjwqYKQVf9VkD75amwQRNoUa8G8zG9A40AKKjx5ygE8elk2NO3OMUAsLp0JnIuyU3ffmDOl+k8yLNnBsllOtNpzTMraTqNKwYNkFANnp9cZybFH+ZgWKIF75SAb3Vlza9kCvocUC2aAYdQVH6OCDRDfsyI1/ZtUdC24F+pZmv7UjgxYrXuQBic95pgdawV8jC7hmJWf/fO/kf4u2mID9sajkK8N2HY/Hslf8r6uNtK6plO+TaJGwD/xQUppxehXBI6Kf5307sN2FmZ8afzc/eXeIYjgZBnJmpw9l6UyRWKQd3SSuU09vjzszaa2MZyUK47kRgcLG9y5WyknCTOMDmbIpNRlNoNn3z2YtkrrqysMIq5TfbgGAwdZX4fRo+NqqyqyXXL4ntG+DVOSj64JLeaXzEVNxq42B+dqRxOkvpbGwxp4xeX8NEenwcOpERiP1NLiS8L7ZKVbD0C9Ltm7afJqNPO18q/wNQSwMEFAACAAgAxE1pUhUeYBujAAAAfwEAACkAAABub25lL3BsYXliYWNrX2FuZF9uYXZpZ2F0aW9uX3NldHRpbmdzLnhtbHWQQQqDMBBF957CGwhdh0DXpUWoFxhxlECSCZlR8PZNRG1p02Xe+z/DjGIUMX5iXdW1glnoKRBFS5xRNe93tgwLXr1xIIZ8woK850omNyxRaCMyetmUHsFyyv/wY3hrYT0/4iNeMOVCZxzqS6mwmVzysJhpY90aUI8R04AvmHPoobd4w7UniMPjDOwb/9W5mzabHd5pQB0iuSCq+UBVutdx9BdQSwMEFAACAAgAxE1pUh9UimowAwAAxw4AACIAAABub25lL2ZsYXNoX3B1Ymxpc2hpbmdfc2V0dGluZ3MueG1s5ZfdT9swEMDf+1dYmXhcA9omTSgtYv2Qqo2CSGHwhNzYbU44duaPduWv3zluS9nKFr4ktj1UTey7353vzuc4OfheCDLj2oCSrWivuRsRLjPFQE5b0dmo//ZjRIylklGhJG9FUkXkoN1ISjcWYPKUW4uihiBGmv3StqLc2nI/jufzeRNMqf2sEs4i3zQzVcSl5oZLy3VcCrrAP7souYmWhBoA/BVKLtXajQYhSSAdKeYEJ8Ba0RCd7Qtq8igOEmOaXU+1cpJ1lFCa6Om4Fb3p9Lp73XcrmUDpQsGlD4dp46AftvuUMfAOUJHCDSc5h2mOnmKw5sBs7p9iL53EvzIqclgz9YyOwsVLu4TjhHI640tjOEKtpVmO+ta0J1QYnsSbQysx8CGkmYUZenarHvydOCFSV5ZK27bVDhE/Da4o8T2YZKI2jC3fyVgJjG3lFJZJMeZsSAseop1eg+yj0F5EJrQAsWhFxyWXJKUSkwuWCsjWusaNjQVbJbW/lD7UQAU5k4DVx8lRGt1aD4vKcqoN3/RqNWN8ZLP2V+UEIwvliIBrTqwiGF1X4FPOyWYKyESrohrFErHECECLM+Bzzg6qUC2B9xm6RBOFQ00sxVJwGyx8c3BDxnyiNHI5nWHh4jiYwG8+CFxSY26hdOXjTvpl0O1dDYbd3sWOXyBlMyqzB8KxnHhR2hfh0wWRyq70MBwZdYZXSWHAqrk6a2s+Pg3risY8P1M27vANFE7Q58SvA7KBfsGUv4yVhyT+jx7UNpvTWbXR/eat0LjFAVMSmDiRYUsCueyANYAZlURJsSA0w6ZsfNuYgXIGR0KDCGjzeA+DPpZp9TaFGTZJpRnXv0eyhcRGmfWVLnwyGfHnXyvqdkYYs1Hv9LAzGpwPRpdXo97FKJxGa/V4a/dMYt/Ut/d4f2i8xhZ/cto7rxP5IQahVoZ6aS3ccR2p4891pE7DmXSycR7VcgF7zDTsGewyAgrAInhFFfOUr4JQbc9cMX/NhvkHVv/6Pglrrz/tHQ0+HX/p/u+74KlxCG+rO1N8516TxFsvQH6mAAkFXqv8obi+NbU/vN9N4u1TjQbS7l4+240fUEsDBBQAAgAIAMRNaVJxV5SdFQEAANECAAAcAAAAbm9uZS9mbGFzaF9za2luX3NldHRpbmdzLnhtbI2S0U6DMBSG730KgveQTY2asCZu6I3RLNle4AAH0gx6SHsg4e2thQ1UiOtV+///19OeNjInqbwWtZGkNv7KFzeeF6VUkj4gs1SF+VbOmiezjZ80zKSClBSj4kCRrqD0xe2bG1Hokv9RZGtey+SQ4ljmYf20ja9Chhr328d497wE1FBgkEB6KjQ1KrP53Wu8iu8m+WE6bUhkfnYHGqYDg2bBusEoHNe9b6DFFyUrYNtnazCaITnn9ExJVO81GtsuZ4ocSmOJP/p4hH0J3WUzcwZmnCXkKCsU6znEOT2moJWFU49djSLXaIv8EvskKkhKfMcuIdDZ5yUy3H3R7ml7x6bCD8pQ1JqqmqNwIrmHGZ/Bzu1XFl9QSwMEFAACAAgAxE1pUtebcJYrAwAAbw4AACEAAABub25lL2h0bWxfcHVibGlzaGluZ19zZXR0aW5ncy54bWzdV01PGzEQvedXWFtxbLaolwolQTQfalRIEBsonJCzdrIjvPbWH0nDr+94nYRAA10oEaiHKNnxzJvxm/FztnH4KxdkxrUBJZvRfv1TRLhMFQM5bUbno97HLxExlkpGhZK8GUkVkcNWrVG4sQCTJdxadDUEYaQ5KGwzyqwtDuJ4Pp/XwRTaryrhLOKbeqryuNDccGm5jgtBF/hlFwU30RKhAgB+ciWXYa1ajZBGQDpRzAlOgDWjARb7zeYiioPDmKY3U62cZG0llCZ6Om5GH9rdzn7n88ongHQg59KzYVpo9GZ7QBkDn5+KBG45yThMMywUuZoDs5n/FXvvRvwnRokctkw9Rlvh3qVdguOCcjrly2RoodbSNMN4a1oTKgxvxJumlRt4BmlqYYaV3YWHeidOiMQVhdK2ZbVDiAfGFUr8CExjojaSLZ/JWAmktiwKpyQfczagOc7EaU9GZEJzEItmNCy4JAmV2FGwVEC6jjBubCzYspO9pfeRBirIuQQcOU5OkuguZ9hKmlFt+GYtqxXj+UxbP5QTjCyUIwJuOLGKIKcux18ZJ5vEk4lWeWkV1FhiBGDGGfA5Z4clQUvAxxJdYYrcYSTOXyG4DRl+OrglYz5RGnE5neG0oh1MwK8/C7igxtyB0lWNe8lxv9O97g863cs9v0HKZlSmzwTHIeJ5YXeCTxdEKruKQzpS6gwvm8KAlWtV9lZ/eRvWc4x9fqVu3MM3kDtBXxN+TcgG9A5bvpssz2n8XyuonDajs/Kg+8NbQuMRB2xJwMSFFNUK5FL3KgCmVBIlxYLQFKXYeNmYgXIGLUEgArR5eYUhHse0fJrCDEVSacb105BsIVEo057SuW8mI/7Sa0ad9gg5G3XPjtqj/kV/dHU96l6Owh20Do+3qmcj9lK+Xdn9VfFQ2Mdvp+ynZ92LKoQPcO+VGtNNKsENq3gNv1fxOgtX0enGNVSpBJSWaTgqKC4CcsDev6NB2foXAJ6clDBbrzwo7+B4/Pe73tprs00WSMJz8EG71ofKBCTdk/7X4XFnp0xANSredhT+lYnwtHoliu+9tjTire83NbTff0ls1X4DUEsDBBQAAgAIAMRNaVKOc/b6agAAAOUAAAAaAAAAbm9uZS9odG1sX3NraW5fc2V0dGluZ3MuanOr5lIAAqUcJQUrhWowG8xPKi0pyc/TS87PK0nNK9HLyy/KTQSrUVJ2AwMlHZyK88tSiwgoTUtMTkUx1NTIwskFp0qEiSZO5i7OlsjqChLTU/WSEpOz04vyS/NSIMqcXV0MXYyVwKpquWoBUEsDBBQAAgAIAMRNaVK8fTX3SgAAAEkAAAAXAAAAbm9uZS9sb2NhbF9zZXR0aW5ncy54bWyzsa/IzVEoSy0qzszPs1Uy1DNQUkjNS85PycxLt1UKDXHTtVBSKC5JzEtJzMnPS7VVystXUrC347LJyU9OzAlOLSkBKizWt+MCAFBLAwQUAAIACADGTWlSnF4yCBQGAAA3FwAAJgAAAHVuaXZlcnNhbC1uby12aWRlby9jb21tb25fbWVzc2FnZXMubG5nrVjbbuM2EH0vsP9AGAjQAtvsboFdFEXiBS0xsRBZ9Ep0vGlRCIxE20Qk0dXFifvUr+mH9Us6pGTH3gskJXmwYVGeM0PynJkhzz4+pAnaiLyQKjsfvDt9O0Aii1Qss+X5YMYufv51gIqSZzFPVCbOB5kaoI/DVz+cJTxbVnwp4PerHxA6S0VRwGMx1E+Pz0jG54PpKMSWRYLAGbkkxDPboaGHfR8zh3qhi0fEHQxxFUuFMp7nvIRgzt40CO2AUxffED8MLAKgGpqyMJhNp9RnxB4M2UqgQqZVYnCRLFCmSlRU67XKSxEjmaES/sKjCDzIW5nIcotSFYseIQRXjheCezO/ZthxHXYTTqhNBkOS8dsEwohyITKUCx6L/Dk+POpPsNuA27J4IfSpTwLiMVjM6ZgyOhhOc1GIrAS49UqVqg+e69gQZ0gvQovOPDYYBomMBTr5NCOB2XdvNhkR/wSpBTphlMF0dq+Ckx6OrsHPN+h0Dc6eRqc5hgWYYP+qXhPLJzBgh3OHjQdDC1ZXk+Zeliskg3UOQkFiw5OqZlcjpTZ3I2xdhYyGeDoNRzPGHuMe8eiuzdqikyn2bkKXXtJw5FxCWCpd82yLXLVUP/7y4cPDu/cffuoFEwCf3GMgZJDev+0A5DGfuiGgETf0yGfYbf3dz47OmOt4wOfmRz9roO418BW+W+1mvg8kbxjqBCZf6LVwickXN6pCK74RqFRoI8W9yQ4gApmDxAyH4UWkYCCrWhVm0wkGEoGumO9YmqAgBJXn29d10qnKlcrBXYHiWsWx8alZpd+va/3V3FI6UUH6ilXKZXba7nruuRTbhmQTYDe+hMVl+0kB0hG8ofRGy+Y1uLjPEsVjtICUgiQNEF+vExk1KbTh/TTh29YofDx3vEsgO3UDSF/2bkQnxRjZOdeT7Yni44D4AJDzQuRPsA0N1405wknSD2HsXI5d+DAdwlguVwl8yr5xTAkwYSpaM0WTjnEQzKlv60XT2ZijNS+Ke5XHRyw93M82YMezKAjBYgfgulTugYEfElqBPBdR2Q4GUWLD70ZXMFUgYMhMMtCSSquiBNmk60SUwkQr9VR4ZCh1KxYK9JUIvqm5D96N2Fpp7uKZZ43DEdunUJdXWbTqaAfi/KY+DtVQAU0OOd8aU4MWjuhnyC6QDGkfC3oFOfCqj8UNCWCRSdBm4+Fr57Iuk5D3dklpl/QirnNMsm1aIc2mjVRVASN6SSA1mR0pTvu5CQjUdY852P1Obq1Rd33YUm6giQECirzVEaR7i9haVJ9mzu/hBXZcU6m/pB7fmp6PxxueRQLIFnG9p1t4F8vYvNO0N/7/quTfiJdNqj9pqoRnk88nfeM5KizfUQQvS5GuyzbXesGa8J8ShZb4d0PoMvWn+d+35C+yMwdN/LP35+iw0GePWoN45kp1362XjqTp/Ak0LLo4Qo+RdLcaa7cjh+qK2H7ueLRzvIujY4aTLVR3a482AJ5CT8UIxrDGJvIAWp0UqlB3W3P2OAzfnDq628/JKHAYVJ25uC1k2erZ6LlzfTVyfnphPehZj4oNc5gLIXsAuNwfqROZQvxxB8zZhOxWoC4RRzOZqyqJjfwTeWfKBKxtlYqvu+FFrlIzmvBiR/+6TH18ThT15Pza6bRHP7VXcOf9ORDw03cpINiHNsbCnqV7H0urPeloBPLRS+GyYNc6gY5SXkYrKMcLVWVxR6D6CGaTCwxgzZwDwfP2LqwB+CKMehQ1o7/1AtEdHSRRsgf7w1OlKP7sDaKnsceoLy9K8VC2A81GhkVBSC8uoJNbLNosGB4dh2weulg1R+WdXceTM3OA/S9yJOV1UUxVCkOn7X6Zvq4zZMGMYWs8Af0FRm6qyqHp7IOwo5tFZz4c6RrlWgAEDQSTZSIQeeBab31Q9cUPZGZzSBsMJzy/g7TOlEp6xWY2UMup7DenxzuQqkxk1ivy5xVVPWHmTENs2+ZCCFYSzvt3dQ8Rw4Ezam6GErXsDGaNsQdV4ws8EcuyL6BPyP7CR19qmAsEV3F9Uf3fP/+22deXhE1OhrRXPz8mvc3XdXv/VJgr7rM3Bzfe/wNQSwMEFAACAAgAxk1pUhUeYBujAAAAfwEAADcAAAB1bml2ZXJzYWwtbm8tdmlkZW8vcGxheWJhY2tfYW5kX25hdmlnYXRpb25fc2V0dGluZ3MueG1sdZBBCoMwEEX3nsIbCF2HQNelRagXGHGUQJIJmVHw9k1EbWnTZd77P8OMYhQxfmJd1bWCWegpEEVLnFE173e2DAtevXEghnzCgrznSiY3LFFoIzJ62ZQewXLK//BjeGthPT/iI14w5UJnHOpLqbCZXPKwmGlj3RpQjxHTgC+Yc+iht3jDtSeIw+MM7Bv/1bmbNpsd3mlAHSK5IKr5QFW613H0F1BLAwQUAAIACADGTWlSSzOGii8FAABoHQAAMAAAAHVuaXZlcnNhbC1uby12aWRlby9mbGFzaF9wdWJsaXNoaW5nX3NldHRpbmdzLnhtbOVZ23LbNhB991dg2MljLDuxm8QjyaNI1FgT3SrSSTydjgciVyJqEGABUI7y1K/ph/VLuhAtWvIVSiJPmjx4ZIJ7zi72hiVZPf6UcjIDpZkUNW9/d88jICIZMzGteadh+/lrj2hDRUy5FFDzhPTIcX2nmuVjznQSgDEoqgnSCH2UmZqXGJMdVSqXl5e7TGfK3pU8N8ivdyOZVjIFGoQBVck4neOPmWegvSsGBwL8S6W4gtV3dgipFkw9GeccCIvRcsHspihvc6oTr1KIjWl0MVUyF3FTcqmImo5r3i9Nv7XfermUKahaLAVhfaLruGiXzRGNY2atoDxgn4EkwKYJmru/d+CRSxabpOa93HtheVC+cptnwV5snlqepkQvCHOlIAVDY2pocVloVDABheEAXTcqByRdW1uRNPDJlAvFUjwXNGVRiHeI9VXNa4XnI7/tj/x+0z8/HXULU50RYSfs+k6YoNtp+ef9QegH5ydhr7sxKPQ/hhuANrXMmX448gO/H/qj87edwYYId6OuMX6v0eluiPngvw064aaa+o3eppDhyaDvhjk5G/qjbqf/7jwcDLphZ3iNWuTwSrZWK+uJX8UCkblaTW+T5OlYUMax2dzIcQ0G2xWnagqhbDOsxgnlGjzyZwbT33LKmZnbCsWudgGQNXQGkRnZ6qt5tqK8a7qCEA3Dkixr+/BNWdqvXq9tvVJov97WnVZWy2Y3TKSRT2z9/t5haf6bg4fNv8fQKjWGRgk2MbPsQasrSylmkTQybIYdEm5sc5JzHuRZJpW5bmOri6UR99BUJ1KsRd5ek7HkcekxSMcQ92kKK60/uGCijZL7HplgjnL05SADQQIq8LhhBv0blQQ6H2vDzOKYaV9JNxSjnCAfnodAesEtf0cJVXotKcvQ2hYf1X/vSwP6j8LdxdK9ogFnqMWWhpO8L2LSUvQSj0cX8SEIF7ETzBxusweUkxGK6g0kSYNzJ+EU68hF8AOMNTPgJCpzHpO5zAlnF+hnSTDj8xT/S4CsHstkomS6WMXRwRC9CMuMwSXExy6KzlBFmiMS55SMgyk0/JWzz2QME6mQF+gMw4brTBf8uxsRZ1Tra1K6tPFZcbh1+i3/4zO7QRrPKA4Km5FjeUOama3w0zkR0ixx6I6I5pgVNigxixf3XPa2++VhKDsMxvkbRWONX7M05/Rb0pcOWaHeYsi3o2WTwD9qgbPahM4WhW6Ld0GNJc4wJAUn3ojwdGAiB1fCiAoiBZ8TGuGAom3bmDGZa1wpGkRBrb/cwgKPabq4muJJhhpVDMqJcm//xcuDw19fvX5ztFv59+9/nj8IuhrdhpxadcXs1nxw4HdG3ni4eAR3zxDvhroxyj8Cunegd8ZtauYDw70z8o4R3xl7c9B3Bt4a9x9BPjD038K2pUpt14lvxfPu5z8HeMca3WiGnfed8OwOgkUp3B7YqhU7TN49Wy5m7O91tAz8xqh5QjBcp90wOHJpD32JndhECTaYiX0J4oIZnIYYU9+J3obOaRYd+e+dCDGITp3UTW1/4LThdy5So2J2HK7MjU4m4CwwLc42nAY4S3F4jZ+ss39Nn3Wqy2/corfWuv4f7eerH22L/rWl9gNURcnWUvfnOCC2GaAf2O3f9zufH/nFzGj5ctZFuEfVBSgSSsmd5IfLV5CkIybSBREAkBQfst0cGMOTtqv1xA/8XuftoNv6CY6G79SDxVX52WHtO0P5/nv9w5y9kzLBUnSrfTAvv+bVDw/2qpW7b+3sINv619H6zn9QSwMEFAACAAgAxk1pUg57xyBlAwAAlwwAACoAAAB1bml2ZXJzYWwtbm8tdmlkZW8vZmxhc2hfc2tpbl9zZXR0aW5ncy54bWyVV9tO4zAQfecrqu47XQq7BSlU6g0JbRfQ0u2720xbq44d2U7Z/v2OL0mcNiGFCAnPnGPP5XgsIrWnvHMAqajgj91+d3jV6UTrTErgegFJyoiGDo0fu09/5/Nuz7kFE/IdtKZ8q4wlt1ngKtNa8Ou14Br3uOZCJoR1h9+e7E/Us8g2lsCQLuVsyBrKY37078fTiyj+jLvxYDp5aCKsRZISfpyLrbhekfV+K0XGYxParfmaaLtjCpJRvm+NiFGlnzUklZhmN7P+rH8ZJZWgFJiQHqaj/uhnK4uRFbAi+8Hd/d3oQk551OeNOaEdqKLa0gb9we3gromWki1UizyZTW+mt814jrtXu/JpXI6g4Z9uzRyFfwT5pc1FmqVf0UgqxdYU9IQzMF8rhwkS4/VDwvTBfK0Ek5A5qFWQitEY2yBk7KT43XxN4KZa+j/DIRGZuy0FezNNOJkeRiErBkMtM4h6+cr51E58vGYaLxMMN4QpBISmEvSGGb6RTOXbVG0l7g98UB4HIG8oEUvBsgQmLt4AWLWX+MlkbOdKGF9hCwKUcPDGIMLSWCJfsKxnyMBYIt9Nt145O57BTz2Ok+thTHwzP68+eoETXOb1yle515w0N7dcBUd7Q45JRAxDK6sFTcB0LepZmwupdxZTxMmBbonGN+m3wa2ONhkV9U4cXmn1uoo01Qzq5LYWmVQYDLqXPlvfuRqPo7iHQ430HDY6R1eNZVPMaxFqwa7ble63K+rm1h2Nb8ljNyFyD3IhBFPdjufh/cNt3Kt8zjDTGt9SkM98Iy7kcKEh3N8m0QQW7gpeCidak/UuwZCaMigq6hpb37/IH1vXWJ4lK5Az1AOFXJBVm8Pt6HbH8FcvKXxAXCU0OB1T73A7Tmih98DgBQBErnf5bXAL50kypimDA+QzJTDYhJsyixSqvy5fI66qJAPLRXr0I6gUSoirOmoIS4yrnuE87ZrXZKVsZpWJkg/3cqRUxn0+JY1YwwFp115JlY3RX1dB7FWlnCTT4l0Tqf2m5drnTg4w4jSxAwgdwfE1HsdhQqS+KtaZV+vMXoZgHq1iM5UTajxNFDNmh/06ivWcztgFXs/hRgKE89Uar4IX4BccV4LI+KWAVJ6EGrdjY474aNpxjYM+SXXUC0yuOUUb8G/8h2T4H1BLAwQUAAIACADGTWlS+uc3TioFAADyHAAALwAAAHVuaXZlcnNhbC1uby12aWRlby9odG1sX3B1Ymxpc2hpbmdfc2V0dGluZ3MueG1s3VndUts4FL7nKTTe6WUJ9GfbMglMmpjB0/xtbNoyOzuMYp/EWmTJK8mh6dU+zT7YPskexcQkEEDpEjrtBRMsn+/T0fm3XT/6knEyBaWZFA1vf3fPIyBimTAxaXin0fHztx7RhoqEcimg4QnpkaPDnXpejDjTaQjGoKgmSCP0QW4aXmpMflCrXV5e7jKdK3tX8sIgv96NZVbLFWgQBlQt53SGP2aWg/auGBwI8C+T4gp2uLNDSL1k6sqk4EBYgpoLZg9F+YnJuFcrpUY0vpgoWYikJblURE1GDe+Xlt/eb79cyJRMbZaBsCbRh7hol80BTRJmlaA8ZF+BpMAmKWq7v/fKI5csMWnDe7n3wvKgfO02z5y9PDu1PC2JRhDmaoMMDE2ooeVluaOCMSj0BuhDowpA0pW1JUkDX0y1UC4lM0EzFkd4h1hTNbx2dD70j/2h32v556fDTqmqMyIKoo7vhAk7Qds/7/UjPzw/ibqdjUGR/znaALSpZs70g6Ef+r3IH56/D/obItyVusb43WbQ2RDzyX8fBtGmO/Wa3U0hg5N+zw1zcjbwh52g9+E86vc7UTC4Rs1jeCla67XVwK9jgshCLYe3SYtsJCjjWGtuxLgGg9WKUzWBSB4zzMYx5Ro88mcOk98KypmZ2QzFonYBkDd1DrEZ2uxreDajvGu6khAVw5Sscvv1uyq137xdOXqt3P36WGu1rFe1bpBKI59Y+/2915X6717dr/4ditapMTROsYiZRQ1aXllIMYuksWFTrJBw45jjgvOwyHOpzHUZW16slLiDpj6WYsXz9pqMJE8qi0E2gqRHM4y/wbHwyBiDkqPx+jkIElKB7YUZNGhcIXQx0oaZeVs5vpJuKkY5wdaB/Q9IN7xl4DilSq9EYeVLW9Pjw9970oD+o7RvuXSnaMgZ7mJzwUneFwlpK3qJ7dBFfADCRewEQ4XbcAHlpISiegNJ0uTcSTjDxHER/AQjzQw4icqCJ2QmC8LZBdpZEgzxIsP/UiDLfZiMlczmq5xqQ/TcLVMGl5AcuWx0hltkBSJxLsk5mHKHvwr2lYxgLBXyAp2i23Cd6ZJ/dyPinGp9TUoXOj4ru1nQa/ufn9kD0mRKcTLYjBzzGbLcbIWfzoiQZoFDc8S0wKiwTklYMr/ncrbdb3dDVVLQz4/kjRV+zbKC08ekrwyyRL1Fl29nl00c/6AGztumdDpPdJu8c2pMcYYuKTnxRoyNg4kCXAljKogUfEZojBOJtmVjymShcaUsECW1/nYNSzyG6fxqgg8tuKNKQDlR7u2/ePnq9a9v3r472K39+/c/z+8FXc1qA07tduWw1rp3wndG3niaeAB3x9Tuhroxuz8AunOCd8ZtquY907wzcs1M74y9Odk7A2/N9w8g75nyb2GPpcps1Ulu+XP9A58DPLBKN1tR8DGIztYQzFPh9sBWr9npcf0wOR+qb8ySo+83TIZ+c9g6Ieig004UHrgUhJ7E2mviFEvK2L7ncMH0TyP0ou9Eb53lNH0O/Y9OhOg2p9rptm2v73TgDy5Sw3JaHCxNik4qYPeflN0M+z9nGY6ryZPV8v9TWZ0y8ZGL8taK1Y9RcNY+vbJ7K05Zo7ZUcICqON1asP7ATeD7+eQntvTa6NfrGi4JIWMW9ESd92d+1zJcvGB1Ee5SdQGKRFJyJ/nB4jUiCcRYuiBCAJLhc7ObARN40uq0GvSh3w3e9zvtrUY/cwv/H6LkPK75yqvqu8HKh4LqBfbql7UdXF/9Tnm48x9QSwMEFAACAAgAxk1pUuxMWVK2AQAAegYAACgAAAB1bml2ZXJzYWwtbm8tdmlkZW8vaHRtbF9za2luX3NldHRpbmdzLmpzjZRRT4MwEMff9ykWfDWLMpTNtzkwWeKDiXszPhR2Y2Sl17QdOo3fXco2LXDo6Av98+v/eld6n4Nh9XipN7wbftbv9fypOa81sJpRO7hs6rxHL6zuaZ6vYJkXwHMBXgspT0t/5K9fgjL2RG2a7J+trXb8PLRf1oxrF5eEhSI0TWglob0R2jsV+KOR2TGrQ0ZOmZOdMShGKQoDwowEqoLVjHfxUD9ugi0YS1D/oGuWQsP0xp/cR73kr2NwH0bzqculWEgm9o+Y4Shh6TZTuBOrY/yxHS692UtQ1YFv+8LyXJuFgaIdOL6O/djvJ6UCreEYdxrN/NktCXOWAHcTCoNJMPsDbRh3C9qiy1zn5kSHfjgOA5eWLINOleZxdB2Nm5iovDrV7AQ/cAbeTV8ykrM9qHOsUO7kGQcoFWa2Il00tINEObJVLrIDF03tIDm7WWvb92/UHWOUoFr9/BVXdrhMpxiNa4ata7Yhbm3R11zO6AyGvNy6FfWR6gucEqm4SGiSWlySmzHtTmPnL1XaTG1BLRF51TztoYCumgmohVijFZgxLN0UlVal8+o2CnLn6dk5trY5+PoGUEsDBBQAAgAIAMZNaVK45zzyXgAAAGMAAAAlAAAAdW5pdmVyc2FsLW5vLXZpZGVvL2xvY2FsX3NldHRpbmdzLnhtbA3KvQ5AQAwA4N1TNN39bQbHZrTgARoakfRacUd4e7d9w9f2rxd4+AqHqcO6qBBYV9sO3R0u85A3CCGSbiSm7FANoe+yVmwlmTjGFAOcQh9fM/uEyCP5NIdbBMsu+wFQSwECAAAUAAIACADETWlSXK2x+KEDAADvDAAAGAAAAAAAAAABAAAAAAAAAAAAbm9uZS9jb21tb25fbWVzc2FnZXMubG5nUEsBAgAAFAACAAgAxE1pUhUeYBujAAAAfwEAACkAAAAAAAAAAQAAAAAA1wMAAG5vbmUvcGxheWJhY2tfYW5kX25hdmlnYXRpb25fc2V0dGluZ3MueG1sUEsBAgAAFAACAAgAxE1pUh9UimowAwAAxw4AACIAAAAAAAAAAQAAAAAAwQQAAG5vbmUvZmxhc2hfcHVibGlzaGluZ19zZXR0aW5ncy54bWxQSwECAAAUAAIACADETWlScVeUnRUBAADRAgAAHAAAAAAAAAABAAAAAAAxCAAAbm9uZS9mbGFzaF9za2luX3NldHRpbmdzLnhtbFBLAQIAABQAAgAIAMRNaVLXm3CWKwMAAG8OAAAhAAAAAAAAAAEAAAAAAIAJAABub25lL2h0bWxfcHVibGlzaGluZ19zZXR0aW5ncy54bWxQSwECAAAUAAIACADETWlSjnP2+moAAADlAAAAGgAAAAAAAAABAAAAAADqDAAAbm9uZS9odG1sX3NraW5fc2V0dGluZ3MuanNQSwECAAAUAAIACADETWlSvH0190oAAABJAAAAFwAAAAAAAAABAAAAAACMDQAAbm9uZS9sb2NhbF9zZXR0aW5ncy54bWxQSwECAAAUAAIACADGTWlSnF4yCBQGAAA3FwAAJgAAAAAAAAABAAAAAAALDgAAdW5pdmVyc2FsLW5vLXZpZGVvL2NvbW1vbl9tZXNzYWdlcy5sbmdQSwECAAAUAAIACADGTWlSFR5gG6MAAAB/AQAANwAAAAAAAAABAAAAAABjFAAAdW5pdmVyc2FsLW5vLXZpZGVvL3BsYXliYWNrX2FuZF9uYXZpZ2F0aW9uX3NldHRpbmdzLnhtbFBLAQIAABQAAgAIAMZNaVJLM4aKLwUAAGgdAAAwAAAAAAAAAAEAAAAAAFsVAAB1bml2ZXJzYWwtbm8tdmlkZW8vZmxhc2hfcHVibGlzaGluZ19zZXR0aW5ncy54bWxQSwECAAAUAAIACADGTWlSDnvHIGUDAACXDAAAKgAAAAAAAAABAAAAAADYGgAAdW5pdmVyc2FsLW5vLXZpZGVvL2ZsYXNoX3NraW5fc2V0dGluZ3MueG1sUEsBAgAAFAACAAgAxk1pUvrnN04qBQAA8hwAAC8AAAAAAAAAAQAAAAAAhR4AAHVuaXZlcnNhbC1uby12aWRlby9odG1sX3B1Ymxpc2hpbmdfc2V0dGluZ3MueG1sUEsBAgAAFAACAAgAxk1pUuxMWVK2AQAAegYAACgAAAAAAAAAAQAAAAAA/CMAAHVuaXZlcnNhbC1uby12aWRlby9odG1sX3NraW5fc2V0dGluZ3MuanNQSwECAAAUAAIACADGTWlSuOc88l4AAABjAAAAJQAAAAAAAAABAAAAAAD4JQAAdW5pdmVyc2FsLW5vLXZpZGVvL2xvY2FsX3NldHRpbmdzLnhtbFBLBQYAAAAADgAOAIgEAACZJgAAAAA="/>
  <p:tag name="ISPRING_LMS_API_VERSION" val="SCORM 2004 (2nd edition)"/>
  <p:tag name="ISPRING_ULTRA_SCORM_COURCE_TITLE" val="Lesson 2 Angles in Standard Position"/>
  <p:tag name="ISPRING_CMI5_LAUNCH_METHOD" val="any window"/>
  <p:tag name="ISPRINGCLOUDFOLDERID" val="1"/>
  <p:tag name="ISPRINGONLINEFOLDERID" val="1"/>
  <p:tag name="ISPRING_OUTPUT_FOLDER" val="[[&quot;\uFFFDʾ\&quot;{58857F64-F778-46F3-A3E4-9740F72F057B}&quot;,&quot;C:\\Users\\Danny\\OneDrive - SD41\\Website\\PC11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-no-video&quot;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}"/>
  <p:tag name="ISPRING_CURRENT_PLAYER_ID" val="universal-no-video"/>
  <p:tag name="ISPRING_PRESENTATION_TITLE" val="Lesson 2 Angles in Standard Position"/>
  <p:tag name="ISPRING_FIRST_PUBLISH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QUIZZES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347</TotalTime>
  <Words>1075</Words>
  <Application>Microsoft Office PowerPoint</Application>
  <PresentationFormat>On-screen Show (4:3)</PresentationFormat>
  <Paragraphs>125</Paragraphs>
  <Slides>16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Calibri</vt:lpstr>
      <vt:lpstr>Cambria Math</vt:lpstr>
      <vt:lpstr>Century Schoolbook</vt:lpstr>
      <vt:lpstr>Wingdings</vt:lpstr>
      <vt:lpstr>Wingdings 2</vt:lpstr>
      <vt:lpstr>Oriel</vt:lpstr>
      <vt:lpstr>Equation</vt:lpstr>
      <vt:lpstr>MathType 6.0 Equation</vt:lpstr>
      <vt:lpstr>Lesson 2 Angles in Standard Position</vt:lpstr>
      <vt:lpstr>I) Naming Quadrants &amp; X /Y axis</vt:lpstr>
      <vt:lpstr>II) Angles in Standard Position</vt:lpstr>
      <vt:lpstr>III) Drawing Angles in Standard Position:</vt:lpstr>
      <vt:lpstr>PowerPoint Presentation</vt:lpstr>
      <vt:lpstr>IV) Co-terminal Angles</vt:lpstr>
      <vt:lpstr>PowerPoint Presentation</vt:lpstr>
      <vt:lpstr>PowerPoint Presentation</vt:lpstr>
      <vt:lpstr>V) Reference Angles</vt:lpstr>
      <vt:lpstr>PowerPoint Presentation</vt:lpstr>
      <vt:lpstr>PowerPoint Presentation</vt:lpstr>
      <vt:lpstr>Practice: Find the reference angle for each of the following angles in standard position</vt:lpstr>
      <vt:lpstr>What Are Reference Angles for?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2 Angles in Standard Position</dc:title>
  <dc:creator>Danny Young</dc:creator>
  <cp:lastModifiedBy>Danny Young</cp:lastModifiedBy>
  <cp:revision>30</cp:revision>
  <dcterms:created xsi:type="dcterms:W3CDTF">2011-06-27T16:11:13Z</dcterms:created>
  <dcterms:modified xsi:type="dcterms:W3CDTF">2021-03-28T23:12:53Z</dcterms:modified>
</cp:coreProperties>
</file>